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8"/>
  </p:notesMasterIdLst>
  <p:sldIdLst>
    <p:sldId id="257" r:id="rId5"/>
    <p:sldId id="276" r:id="rId6"/>
    <p:sldId id="277"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entury Gothic" panose="020B050202020202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8497B1"/>
    <a:srgbClr val="8C0084"/>
    <a:srgbClr val="8B1C86"/>
    <a:srgbClr val="8497B0"/>
    <a:srgbClr val="BF9001"/>
    <a:srgbClr val="AFAFAF"/>
    <a:srgbClr val="7E0177"/>
    <a:srgbClr val="5B9BD5"/>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77" autoAdjust="0"/>
    <p:restoredTop sz="94886"/>
  </p:normalViewPr>
  <p:slideViewPr>
    <p:cSldViewPr snapToObjects="1" showGuides="1">
      <p:cViewPr varScale="1">
        <p:scale>
          <a:sx n="72" d="100"/>
          <a:sy n="72" d="100"/>
        </p:scale>
        <p:origin x="47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Hudson" userId="eb5edfd7-4e3a-4b2d-b1eb-70a38379c76a" providerId="ADAL" clId="{5D2B2EB2-296B-4B35-BA61-B4C0C1F20E53}"/>
    <pc:docChg chg="undo custSel modSld">
      <pc:chgData name="Rebecca Hudson" userId="eb5edfd7-4e3a-4b2d-b1eb-70a38379c76a" providerId="ADAL" clId="{5D2B2EB2-296B-4B35-BA61-B4C0C1F20E53}" dt="2022-10-12T16:37:06.276" v="1301" actId="1076"/>
      <pc:docMkLst>
        <pc:docMk/>
      </pc:docMkLst>
      <pc:sldChg chg="addSp modSp">
        <pc:chgData name="Rebecca Hudson" userId="eb5edfd7-4e3a-4b2d-b1eb-70a38379c76a" providerId="ADAL" clId="{5D2B2EB2-296B-4B35-BA61-B4C0C1F20E53}" dt="2022-10-12T16:37:06.276" v="1301" actId="1076"/>
        <pc:sldMkLst>
          <pc:docMk/>
          <pc:sldMk cId="2948969185" sldId="257"/>
        </pc:sldMkLst>
        <pc:picChg chg="add mod">
          <ac:chgData name="Rebecca Hudson" userId="eb5edfd7-4e3a-4b2d-b1eb-70a38379c76a" providerId="ADAL" clId="{5D2B2EB2-296B-4B35-BA61-B4C0C1F20E53}" dt="2022-10-12T16:37:06.276" v="1301" actId="1076"/>
          <ac:picMkLst>
            <pc:docMk/>
            <pc:sldMk cId="2948969185" sldId="257"/>
            <ac:picMk id="7" creationId="{38FEBC38-C530-4EF6-81A4-0CA99FAA00C1}"/>
          </ac:picMkLst>
        </pc:picChg>
        <pc:picChg chg="mod">
          <ac:chgData name="Rebecca Hudson" userId="eb5edfd7-4e3a-4b2d-b1eb-70a38379c76a" providerId="ADAL" clId="{5D2B2EB2-296B-4B35-BA61-B4C0C1F20E53}" dt="2022-10-12T16:37:05.340" v="1300" actId="1076"/>
          <ac:picMkLst>
            <pc:docMk/>
            <pc:sldMk cId="2948969185" sldId="257"/>
            <ac:picMk id="1026" creationId="{399B17EF-47EE-402E-99DE-AB3722B7E785}"/>
          </ac:picMkLst>
        </pc:picChg>
      </pc:sldChg>
      <pc:sldChg chg="addSp delSp modSp">
        <pc:chgData name="Rebecca Hudson" userId="eb5edfd7-4e3a-4b2d-b1eb-70a38379c76a" providerId="ADAL" clId="{5D2B2EB2-296B-4B35-BA61-B4C0C1F20E53}" dt="2022-10-12T16:36:58.663" v="1295"/>
        <pc:sldMkLst>
          <pc:docMk/>
          <pc:sldMk cId="2811254406" sldId="276"/>
        </pc:sldMkLst>
        <pc:spChg chg="mod">
          <ac:chgData name="Rebecca Hudson" userId="eb5edfd7-4e3a-4b2d-b1eb-70a38379c76a" providerId="ADAL" clId="{5D2B2EB2-296B-4B35-BA61-B4C0C1F20E53}" dt="2022-10-12T16:05:43.547" v="122" actId="20577"/>
          <ac:spMkLst>
            <pc:docMk/>
            <pc:sldMk cId="2811254406" sldId="276"/>
            <ac:spMk id="2" creationId="{77B04A15-208E-BC4C-8503-EE867B201E06}"/>
          </ac:spMkLst>
        </pc:spChg>
        <pc:spChg chg="add del mod">
          <ac:chgData name="Rebecca Hudson" userId="eb5edfd7-4e3a-4b2d-b1eb-70a38379c76a" providerId="ADAL" clId="{5D2B2EB2-296B-4B35-BA61-B4C0C1F20E53}" dt="2022-10-12T16:36:56.958" v="1292" actId="1076"/>
          <ac:spMkLst>
            <pc:docMk/>
            <pc:sldMk cId="2811254406" sldId="276"/>
            <ac:spMk id="3" creationId="{FB248809-1C24-6D4B-BE4B-D58E8B8B28C5}"/>
          </ac:spMkLst>
        </pc:spChg>
        <pc:picChg chg="add mod">
          <ac:chgData name="Rebecca Hudson" userId="eb5edfd7-4e3a-4b2d-b1eb-70a38379c76a" providerId="ADAL" clId="{5D2B2EB2-296B-4B35-BA61-B4C0C1F20E53}" dt="2022-10-12T16:34:07.932" v="1272" actId="14100"/>
          <ac:picMkLst>
            <pc:docMk/>
            <pc:sldMk cId="2811254406" sldId="276"/>
            <ac:picMk id="4" creationId="{4539D9D2-4E8E-4692-B39F-48EF4DEBC38E}"/>
          </ac:picMkLst>
        </pc:picChg>
        <pc:picChg chg="add del mod">
          <ac:chgData name="Rebecca Hudson" userId="eb5edfd7-4e3a-4b2d-b1eb-70a38379c76a" providerId="ADAL" clId="{5D2B2EB2-296B-4B35-BA61-B4C0C1F20E53}" dt="2022-10-12T16:27:57.467" v="1238" actId="478"/>
          <ac:picMkLst>
            <pc:docMk/>
            <pc:sldMk cId="2811254406" sldId="276"/>
            <ac:picMk id="5" creationId="{36021819-EA57-3AF3-811B-3A0A260F2F36}"/>
          </ac:picMkLst>
        </pc:picChg>
        <pc:picChg chg="add del mod">
          <ac:chgData name="Rebecca Hudson" userId="eb5edfd7-4e3a-4b2d-b1eb-70a38379c76a" providerId="ADAL" clId="{5D2B2EB2-296B-4B35-BA61-B4C0C1F20E53}" dt="2022-10-12T16:28:49.015" v="1242" actId="478"/>
          <ac:picMkLst>
            <pc:docMk/>
            <pc:sldMk cId="2811254406" sldId="276"/>
            <ac:picMk id="6" creationId="{D4A4C579-638A-777F-BD75-7F671AFDC27B}"/>
          </ac:picMkLst>
        </pc:picChg>
        <pc:picChg chg="add del mod">
          <ac:chgData name="Rebecca Hudson" userId="eb5edfd7-4e3a-4b2d-b1eb-70a38379c76a" providerId="ADAL" clId="{5D2B2EB2-296B-4B35-BA61-B4C0C1F20E53}" dt="2022-10-12T16:32:11.488" v="1250" actId="478"/>
          <ac:picMkLst>
            <pc:docMk/>
            <pc:sldMk cId="2811254406" sldId="276"/>
            <ac:picMk id="7" creationId="{98B6BC4A-E857-45E6-98F9-42715FA08F5D}"/>
          </ac:picMkLst>
        </pc:picChg>
        <pc:picChg chg="del mod">
          <ac:chgData name="Rebecca Hudson" userId="eb5edfd7-4e3a-4b2d-b1eb-70a38379c76a" providerId="ADAL" clId="{5D2B2EB2-296B-4B35-BA61-B4C0C1F20E53}" dt="2022-10-12T16:33:43.791" v="1259" actId="478"/>
          <ac:picMkLst>
            <pc:docMk/>
            <pc:sldMk cId="2811254406" sldId="276"/>
            <ac:picMk id="8" creationId="{A6527647-BAED-4191-9D74-3112229C3668}"/>
          </ac:picMkLst>
        </pc:picChg>
        <pc:picChg chg="add del mod">
          <ac:chgData name="Rebecca Hudson" userId="eb5edfd7-4e3a-4b2d-b1eb-70a38379c76a" providerId="ADAL" clId="{5D2B2EB2-296B-4B35-BA61-B4C0C1F20E53}" dt="2022-10-12T16:33:39.080" v="1256" actId="478"/>
          <ac:picMkLst>
            <pc:docMk/>
            <pc:sldMk cId="2811254406" sldId="276"/>
            <ac:picMk id="9" creationId="{B0FF987A-60E7-4BCB-B4B2-29F53D1936DC}"/>
          </ac:picMkLst>
        </pc:picChg>
        <pc:picChg chg="add mod">
          <ac:chgData name="Rebecca Hudson" userId="eb5edfd7-4e3a-4b2d-b1eb-70a38379c76a" providerId="ADAL" clId="{5D2B2EB2-296B-4B35-BA61-B4C0C1F20E53}" dt="2022-10-12T16:36:57.470" v="1293" actId="1076"/>
          <ac:picMkLst>
            <pc:docMk/>
            <pc:sldMk cId="2811254406" sldId="276"/>
            <ac:picMk id="10" creationId="{6C00F18C-C4D6-4270-A527-E7C672FA6CD2}"/>
          </ac:picMkLst>
        </pc:picChg>
        <pc:picChg chg="add del mod">
          <ac:chgData name="Rebecca Hudson" userId="eb5edfd7-4e3a-4b2d-b1eb-70a38379c76a" providerId="ADAL" clId="{5D2B2EB2-296B-4B35-BA61-B4C0C1F20E53}" dt="2022-10-12T16:35:33.115" v="1283" actId="478"/>
          <ac:picMkLst>
            <pc:docMk/>
            <pc:sldMk cId="2811254406" sldId="276"/>
            <ac:picMk id="11" creationId="{55CAFB99-7628-4569-A2ED-0B53D5F215EB}"/>
          </ac:picMkLst>
        </pc:picChg>
        <pc:picChg chg="add del mod">
          <ac:chgData name="Rebecca Hudson" userId="eb5edfd7-4e3a-4b2d-b1eb-70a38379c76a" providerId="ADAL" clId="{5D2B2EB2-296B-4B35-BA61-B4C0C1F20E53}" dt="2022-10-12T16:36:58.663" v="1295"/>
          <ac:picMkLst>
            <pc:docMk/>
            <pc:sldMk cId="2811254406" sldId="276"/>
            <ac:picMk id="12" creationId="{9814934F-C586-45A3-8BA1-CBF8705C65E7}"/>
          </ac:picMkLst>
        </pc:picChg>
      </pc:sldChg>
      <pc:sldChg chg="addSp delSp modSp">
        <pc:chgData name="Rebecca Hudson" userId="eb5edfd7-4e3a-4b2d-b1eb-70a38379c76a" providerId="ADAL" clId="{5D2B2EB2-296B-4B35-BA61-B4C0C1F20E53}" dt="2022-10-12T16:35:28.212" v="1280" actId="478"/>
        <pc:sldMkLst>
          <pc:docMk/>
          <pc:sldMk cId="3174605329" sldId="277"/>
        </pc:sldMkLst>
        <pc:spChg chg="mod">
          <ac:chgData name="Rebecca Hudson" userId="eb5edfd7-4e3a-4b2d-b1eb-70a38379c76a" providerId="ADAL" clId="{5D2B2EB2-296B-4B35-BA61-B4C0C1F20E53}" dt="2022-10-12T16:04:13.707" v="75" actId="20577"/>
          <ac:spMkLst>
            <pc:docMk/>
            <pc:sldMk cId="3174605329" sldId="277"/>
            <ac:spMk id="2" creationId="{77B04A15-208E-BC4C-8503-EE867B201E06}"/>
          </ac:spMkLst>
        </pc:spChg>
        <pc:spChg chg="mod">
          <ac:chgData name="Rebecca Hudson" userId="eb5edfd7-4e3a-4b2d-b1eb-70a38379c76a" providerId="ADAL" clId="{5D2B2EB2-296B-4B35-BA61-B4C0C1F20E53}" dt="2022-10-12T16:01:16.412" v="14" actId="1076"/>
          <ac:spMkLst>
            <pc:docMk/>
            <pc:sldMk cId="3174605329" sldId="277"/>
            <ac:spMk id="18" creationId="{7A451BA3-D741-474D-86BF-08ADEEE4461B}"/>
          </ac:spMkLst>
        </pc:spChg>
        <pc:spChg chg="mod">
          <ac:chgData name="Rebecca Hudson" userId="eb5edfd7-4e3a-4b2d-b1eb-70a38379c76a" providerId="ADAL" clId="{5D2B2EB2-296B-4B35-BA61-B4C0C1F20E53}" dt="2022-10-12T16:02:16.417" v="29" actId="403"/>
          <ac:spMkLst>
            <pc:docMk/>
            <pc:sldMk cId="3174605329" sldId="277"/>
            <ac:spMk id="26" creationId="{27EA855A-62DA-4FC2-9EF5-F1382E562204}"/>
          </ac:spMkLst>
        </pc:spChg>
        <pc:spChg chg="mod">
          <ac:chgData name="Rebecca Hudson" userId="eb5edfd7-4e3a-4b2d-b1eb-70a38379c76a" providerId="ADAL" clId="{5D2B2EB2-296B-4B35-BA61-B4C0C1F20E53}" dt="2022-10-12T16:25:21.827" v="1221" actId="20577"/>
          <ac:spMkLst>
            <pc:docMk/>
            <pc:sldMk cId="3174605329" sldId="277"/>
            <ac:spMk id="41" creationId="{75B0C77E-BA81-3341-8807-3A5A432E0DCE}"/>
          </ac:spMkLst>
        </pc:spChg>
        <pc:spChg chg="mod">
          <ac:chgData name="Rebecca Hudson" userId="eb5edfd7-4e3a-4b2d-b1eb-70a38379c76a" providerId="ADAL" clId="{5D2B2EB2-296B-4B35-BA61-B4C0C1F20E53}" dt="2022-10-12T16:16:29.663" v="1155" actId="20577"/>
          <ac:spMkLst>
            <pc:docMk/>
            <pc:sldMk cId="3174605329" sldId="277"/>
            <ac:spMk id="46" creationId="{DD0BD52D-EA79-184B-8C70-B009FCE50E63}"/>
          </ac:spMkLst>
        </pc:spChg>
        <pc:spChg chg="mod">
          <ac:chgData name="Rebecca Hudson" userId="eb5edfd7-4e3a-4b2d-b1eb-70a38379c76a" providerId="ADAL" clId="{5D2B2EB2-296B-4B35-BA61-B4C0C1F20E53}" dt="2022-10-12T16:03:21.204" v="49" actId="1076"/>
          <ac:spMkLst>
            <pc:docMk/>
            <pc:sldMk cId="3174605329" sldId="277"/>
            <ac:spMk id="47" creationId="{90BACB80-3AE4-BE46-9571-C9F550EBDD84}"/>
          </ac:spMkLst>
        </pc:spChg>
        <pc:spChg chg="mod">
          <ac:chgData name="Rebecca Hudson" userId="eb5edfd7-4e3a-4b2d-b1eb-70a38379c76a" providerId="ADAL" clId="{5D2B2EB2-296B-4B35-BA61-B4C0C1F20E53}" dt="2022-10-12T16:03:44.805" v="53" actId="1076"/>
          <ac:spMkLst>
            <pc:docMk/>
            <pc:sldMk cId="3174605329" sldId="277"/>
            <ac:spMk id="48" creationId="{B28C8C53-ECE0-2343-BD43-441E0E7339F4}"/>
          </ac:spMkLst>
        </pc:spChg>
        <pc:spChg chg="mod">
          <ac:chgData name="Rebecca Hudson" userId="eb5edfd7-4e3a-4b2d-b1eb-70a38379c76a" providerId="ADAL" clId="{5D2B2EB2-296B-4B35-BA61-B4C0C1F20E53}" dt="2022-10-12T16:14:19.815" v="1129" actId="20577"/>
          <ac:spMkLst>
            <pc:docMk/>
            <pc:sldMk cId="3174605329" sldId="277"/>
            <ac:spMk id="49" creationId="{CE760A76-84D6-8E49-A4E2-76EED5761938}"/>
          </ac:spMkLst>
        </pc:spChg>
        <pc:spChg chg="mod">
          <ac:chgData name="Rebecca Hudson" userId="eb5edfd7-4e3a-4b2d-b1eb-70a38379c76a" providerId="ADAL" clId="{5D2B2EB2-296B-4B35-BA61-B4C0C1F20E53}" dt="2022-10-12T16:04:03.035" v="61" actId="207"/>
          <ac:spMkLst>
            <pc:docMk/>
            <pc:sldMk cId="3174605329" sldId="277"/>
            <ac:spMk id="50" creationId="{3B8EE72E-C9A8-864B-8401-F9255DBE4C50}"/>
          </ac:spMkLst>
        </pc:spChg>
        <pc:spChg chg="mod">
          <ac:chgData name="Rebecca Hudson" userId="eb5edfd7-4e3a-4b2d-b1eb-70a38379c76a" providerId="ADAL" clId="{5D2B2EB2-296B-4B35-BA61-B4C0C1F20E53}" dt="2022-10-12T16:25:34.475" v="1233" actId="20577"/>
          <ac:spMkLst>
            <pc:docMk/>
            <pc:sldMk cId="3174605329" sldId="277"/>
            <ac:spMk id="51" creationId="{77F873FB-BABA-D240-87C4-BC12B9716B0D}"/>
          </ac:spMkLst>
        </pc:spChg>
        <pc:graphicFrameChg chg="add del">
          <ac:chgData name="Rebecca Hudson" userId="eb5edfd7-4e3a-4b2d-b1eb-70a38379c76a" providerId="ADAL" clId="{5D2B2EB2-296B-4B35-BA61-B4C0C1F20E53}" dt="2022-10-12T16:07:11.448" v="133" actId="478"/>
          <ac:graphicFrameMkLst>
            <pc:docMk/>
            <pc:sldMk cId="3174605329" sldId="277"/>
            <ac:graphicFrameMk id="5" creationId="{CF58F7D0-318E-41DB-8690-2FAC7E80AD38}"/>
          </ac:graphicFrameMkLst>
        </pc:graphicFrameChg>
        <pc:graphicFrameChg chg="mod modGraphic">
          <ac:chgData name="Rebecca Hudson" userId="eb5edfd7-4e3a-4b2d-b1eb-70a38379c76a" providerId="ADAL" clId="{5D2B2EB2-296B-4B35-BA61-B4C0C1F20E53}" dt="2022-10-12T16:21:03.472" v="1203"/>
          <ac:graphicFrameMkLst>
            <pc:docMk/>
            <pc:sldMk cId="3174605329" sldId="277"/>
            <ac:graphicFrameMk id="6" creationId="{E98A9D46-2432-133B-C4DC-89A888749464}"/>
          </ac:graphicFrameMkLst>
        </pc:graphicFrameChg>
        <pc:picChg chg="add del mod">
          <ac:chgData name="Rebecca Hudson" userId="eb5edfd7-4e3a-4b2d-b1eb-70a38379c76a" providerId="ADAL" clId="{5D2B2EB2-296B-4B35-BA61-B4C0C1F20E53}" dt="2022-10-12T16:35:28.212" v="1280" actId="478"/>
          <ac:picMkLst>
            <pc:docMk/>
            <pc:sldMk cId="3174605329" sldId="277"/>
            <ac:picMk id="5" creationId="{755DFCEE-131C-4316-9A0A-E585BEF6FB38}"/>
          </ac:picMkLst>
        </pc:picChg>
      </pc:sldChg>
    </pc:docChg>
  </pc:docChgLst>
  <pc:docChgLst>
    <pc:chgData name="Rebecca Hudson" userId="eb5edfd7-4e3a-4b2d-b1eb-70a38379c76a" providerId="ADAL" clId="{B401B4F3-E8D8-419A-A75B-138CDD990D62}"/>
    <pc:docChg chg="custSel modSld">
      <pc:chgData name="Rebecca Hudson" userId="eb5edfd7-4e3a-4b2d-b1eb-70a38379c76a" providerId="ADAL" clId="{B401B4F3-E8D8-419A-A75B-138CDD990D62}" dt="2022-10-19T12:11:51.652" v="549" actId="2164"/>
      <pc:docMkLst>
        <pc:docMk/>
      </pc:docMkLst>
      <pc:sldChg chg="modSp">
        <pc:chgData name="Rebecca Hudson" userId="eb5edfd7-4e3a-4b2d-b1eb-70a38379c76a" providerId="ADAL" clId="{B401B4F3-E8D8-419A-A75B-138CDD990D62}" dt="2022-10-19T12:11:51.652" v="549" actId="2164"/>
        <pc:sldMkLst>
          <pc:docMk/>
          <pc:sldMk cId="3174605329" sldId="277"/>
        </pc:sldMkLst>
        <pc:spChg chg="mod">
          <ac:chgData name="Rebecca Hudson" userId="eb5edfd7-4e3a-4b2d-b1eb-70a38379c76a" providerId="ADAL" clId="{B401B4F3-E8D8-419A-A75B-138CDD990D62}" dt="2022-10-19T12:07:57.795" v="462" actId="20577"/>
          <ac:spMkLst>
            <pc:docMk/>
            <pc:sldMk cId="3174605329" sldId="277"/>
            <ac:spMk id="49" creationId="{CE760A76-84D6-8E49-A4E2-76EED5761938}"/>
          </ac:spMkLst>
        </pc:spChg>
        <pc:graphicFrameChg chg="mod modGraphic">
          <ac:chgData name="Rebecca Hudson" userId="eb5edfd7-4e3a-4b2d-b1eb-70a38379c76a" providerId="ADAL" clId="{B401B4F3-E8D8-419A-A75B-138CDD990D62}" dt="2022-10-19T12:11:51.652" v="549" actId="2164"/>
          <ac:graphicFrameMkLst>
            <pc:docMk/>
            <pc:sldMk cId="3174605329" sldId="277"/>
            <ac:graphicFrameMk id="6" creationId="{E98A9D46-2432-133B-C4DC-89A888749464}"/>
          </ac:graphicFrameMkLst>
        </pc:graphicFrameChg>
      </pc:sldChg>
    </pc:docChg>
  </pc:docChgLst>
  <pc:docChgLst>
    <pc:chgData name="Rebecca Hudson" userId="eb5edfd7-4e3a-4b2d-b1eb-70a38379c76a" providerId="ADAL" clId="{11892A8C-5A3C-41D4-9515-CE14D6302E48}"/>
    <pc:docChg chg="undo custSel modSld">
      <pc:chgData name="Rebecca Hudson" userId="eb5edfd7-4e3a-4b2d-b1eb-70a38379c76a" providerId="ADAL" clId="{11892A8C-5A3C-41D4-9515-CE14D6302E48}" dt="2022-10-19T16:13:49.198" v="2307" actId="20577"/>
      <pc:docMkLst>
        <pc:docMk/>
      </pc:docMkLst>
      <pc:sldChg chg="addSp delSp modSp">
        <pc:chgData name="Rebecca Hudson" userId="eb5edfd7-4e3a-4b2d-b1eb-70a38379c76a" providerId="ADAL" clId="{11892A8C-5A3C-41D4-9515-CE14D6302E48}" dt="2022-10-19T13:16:10.451" v="1255" actId="478"/>
        <pc:sldMkLst>
          <pc:docMk/>
          <pc:sldMk cId="2948969185" sldId="257"/>
        </pc:sldMkLst>
        <pc:spChg chg="mod">
          <ac:chgData name="Rebecca Hudson" userId="eb5edfd7-4e3a-4b2d-b1eb-70a38379c76a" providerId="ADAL" clId="{11892A8C-5A3C-41D4-9515-CE14D6302E48}" dt="2022-10-12T16:51:02.894" v="42" actId="1076"/>
          <ac:spMkLst>
            <pc:docMk/>
            <pc:sldMk cId="2948969185" sldId="257"/>
            <ac:spMk id="2" creationId="{A996D43E-DFD7-4010-9D12-2E40C6A2AC31}"/>
          </ac:spMkLst>
        </pc:spChg>
        <pc:spChg chg="add del">
          <ac:chgData name="Rebecca Hudson" userId="eb5edfd7-4e3a-4b2d-b1eb-70a38379c76a" providerId="ADAL" clId="{11892A8C-5A3C-41D4-9515-CE14D6302E48}" dt="2022-10-18T15:57:26.938" v="195" actId="478"/>
          <ac:spMkLst>
            <pc:docMk/>
            <pc:sldMk cId="2948969185" sldId="257"/>
            <ac:spMk id="3" creationId="{2CA6FADB-53FC-4D3D-B7BF-DC6DC6200568}"/>
          </ac:spMkLst>
        </pc:spChg>
        <pc:spChg chg="add del">
          <ac:chgData name="Rebecca Hudson" userId="eb5edfd7-4e3a-4b2d-b1eb-70a38379c76a" providerId="ADAL" clId="{11892A8C-5A3C-41D4-9515-CE14D6302E48}" dt="2022-10-19T13:16:10.451" v="1255" actId="478"/>
          <ac:spMkLst>
            <pc:docMk/>
            <pc:sldMk cId="2948969185" sldId="257"/>
            <ac:spMk id="7" creationId="{06ACCA00-00E1-4810-BDE2-E2906AD6A763}"/>
          </ac:spMkLst>
        </pc:spChg>
        <pc:spChg chg="add del">
          <ac:chgData name="Rebecca Hudson" userId="eb5edfd7-4e3a-4b2d-b1eb-70a38379c76a" providerId="ADAL" clId="{11892A8C-5A3C-41D4-9515-CE14D6302E48}" dt="2022-10-19T13:16:10.451" v="1255" actId="478"/>
          <ac:spMkLst>
            <pc:docMk/>
            <pc:sldMk cId="2948969185" sldId="257"/>
            <ac:spMk id="8" creationId="{299CFBDF-D537-4352-9EA6-15B2CBE4F0EA}"/>
          </ac:spMkLst>
        </pc:spChg>
        <pc:spChg chg="add del">
          <ac:chgData name="Rebecca Hudson" userId="eb5edfd7-4e3a-4b2d-b1eb-70a38379c76a" providerId="ADAL" clId="{11892A8C-5A3C-41D4-9515-CE14D6302E48}" dt="2022-10-19T13:16:10.451" v="1255" actId="478"/>
          <ac:spMkLst>
            <pc:docMk/>
            <pc:sldMk cId="2948969185" sldId="257"/>
            <ac:spMk id="9" creationId="{4899EB0D-ADA0-4719-9768-8DEC05EF2F27}"/>
          </ac:spMkLst>
        </pc:spChg>
        <pc:spChg chg="add del">
          <ac:chgData name="Rebecca Hudson" userId="eb5edfd7-4e3a-4b2d-b1eb-70a38379c76a" providerId="ADAL" clId="{11892A8C-5A3C-41D4-9515-CE14D6302E48}" dt="2022-10-19T13:16:10.451" v="1255" actId="478"/>
          <ac:spMkLst>
            <pc:docMk/>
            <pc:sldMk cId="2948969185" sldId="257"/>
            <ac:spMk id="10" creationId="{357022D3-4FCC-429A-9239-2CF276778158}"/>
          </ac:spMkLst>
        </pc:spChg>
        <pc:spChg chg="add del">
          <ac:chgData name="Rebecca Hudson" userId="eb5edfd7-4e3a-4b2d-b1eb-70a38379c76a" providerId="ADAL" clId="{11892A8C-5A3C-41D4-9515-CE14D6302E48}" dt="2022-10-19T13:16:10.451" v="1255" actId="478"/>
          <ac:spMkLst>
            <pc:docMk/>
            <pc:sldMk cId="2948969185" sldId="257"/>
            <ac:spMk id="11" creationId="{E80F2B83-595B-4B0F-8FFA-EA539D3D27D0}"/>
          </ac:spMkLst>
        </pc:spChg>
        <pc:spChg chg="add del">
          <ac:chgData name="Rebecca Hudson" userId="eb5edfd7-4e3a-4b2d-b1eb-70a38379c76a" providerId="ADAL" clId="{11892A8C-5A3C-41D4-9515-CE14D6302E48}" dt="2022-10-19T13:16:10.451" v="1255" actId="478"/>
          <ac:spMkLst>
            <pc:docMk/>
            <pc:sldMk cId="2948969185" sldId="257"/>
            <ac:spMk id="12" creationId="{166BBDE1-AAB4-47B4-A5EB-3AFF26A5EA2D}"/>
          </ac:spMkLst>
        </pc:spChg>
        <pc:spChg chg="add del">
          <ac:chgData name="Rebecca Hudson" userId="eb5edfd7-4e3a-4b2d-b1eb-70a38379c76a" providerId="ADAL" clId="{11892A8C-5A3C-41D4-9515-CE14D6302E48}" dt="2022-10-19T13:16:10.451" v="1255" actId="478"/>
          <ac:spMkLst>
            <pc:docMk/>
            <pc:sldMk cId="2948969185" sldId="257"/>
            <ac:spMk id="15" creationId="{7821CDC8-2E57-4307-AB0C-03EDB1A69B0D}"/>
          </ac:spMkLst>
        </pc:spChg>
        <pc:spChg chg="add del">
          <ac:chgData name="Rebecca Hudson" userId="eb5edfd7-4e3a-4b2d-b1eb-70a38379c76a" providerId="ADAL" clId="{11892A8C-5A3C-41D4-9515-CE14D6302E48}" dt="2022-10-19T13:16:10.451" v="1255" actId="478"/>
          <ac:spMkLst>
            <pc:docMk/>
            <pc:sldMk cId="2948969185" sldId="257"/>
            <ac:spMk id="16" creationId="{FFBB9D92-116E-4B78-B922-59248B005F1B}"/>
          </ac:spMkLst>
        </pc:spChg>
        <pc:spChg chg="add del">
          <ac:chgData name="Rebecca Hudson" userId="eb5edfd7-4e3a-4b2d-b1eb-70a38379c76a" providerId="ADAL" clId="{11892A8C-5A3C-41D4-9515-CE14D6302E48}" dt="2022-10-19T13:16:10.451" v="1255" actId="478"/>
          <ac:spMkLst>
            <pc:docMk/>
            <pc:sldMk cId="2948969185" sldId="257"/>
            <ac:spMk id="18" creationId="{206313D5-B8DA-43FC-988E-1FB82DC23A90}"/>
          </ac:spMkLst>
        </pc:spChg>
        <pc:spChg chg="add del">
          <ac:chgData name="Rebecca Hudson" userId="eb5edfd7-4e3a-4b2d-b1eb-70a38379c76a" providerId="ADAL" clId="{11892A8C-5A3C-41D4-9515-CE14D6302E48}" dt="2022-10-19T13:16:10.451" v="1255" actId="478"/>
          <ac:spMkLst>
            <pc:docMk/>
            <pc:sldMk cId="2948969185" sldId="257"/>
            <ac:spMk id="20" creationId="{A0022C71-BBF2-4209-8211-D4C085B57E00}"/>
          </ac:spMkLst>
        </pc:spChg>
        <pc:picChg chg="add mod">
          <ac:chgData name="Rebecca Hudson" userId="eb5edfd7-4e3a-4b2d-b1eb-70a38379c76a" providerId="ADAL" clId="{11892A8C-5A3C-41D4-9515-CE14D6302E48}" dt="2022-10-18T16:08:48.783" v="216" actId="14100"/>
          <ac:picMkLst>
            <pc:docMk/>
            <pc:sldMk cId="2948969185" sldId="257"/>
            <ac:picMk id="5" creationId="{AAB3079A-71A4-4DC3-BE0C-7CC3DF7D81AF}"/>
          </ac:picMkLst>
        </pc:picChg>
        <pc:picChg chg="del">
          <ac:chgData name="Rebecca Hudson" userId="eb5edfd7-4e3a-4b2d-b1eb-70a38379c76a" providerId="ADAL" clId="{11892A8C-5A3C-41D4-9515-CE14D6302E48}" dt="2022-10-12T16:50:58.783" v="40" actId="478"/>
          <ac:picMkLst>
            <pc:docMk/>
            <pc:sldMk cId="2948969185" sldId="257"/>
            <ac:picMk id="7" creationId="{38FEBC38-C530-4EF6-81A4-0CA99FAA00C1}"/>
          </ac:picMkLst>
        </pc:picChg>
        <pc:picChg chg="del">
          <ac:chgData name="Rebecca Hudson" userId="eb5edfd7-4e3a-4b2d-b1eb-70a38379c76a" providerId="ADAL" clId="{11892A8C-5A3C-41D4-9515-CE14D6302E48}" dt="2022-10-12T16:51:00.289" v="41" actId="478"/>
          <ac:picMkLst>
            <pc:docMk/>
            <pc:sldMk cId="2948969185" sldId="257"/>
            <ac:picMk id="1026" creationId="{399B17EF-47EE-402E-99DE-AB3722B7E785}"/>
          </ac:picMkLst>
        </pc:picChg>
        <pc:picChg chg="add mod">
          <ac:chgData name="Rebecca Hudson" userId="eb5edfd7-4e3a-4b2d-b1eb-70a38379c76a" providerId="ADAL" clId="{11892A8C-5A3C-41D4-9515-CE14D6302E48}" dt="2022-10-18T16:12:09.642" v="251" actId="1076"/>
          <ac:picMkLst>
            <pc:docMk/>
            <pc:sldMk cId="2948969185" sldId="257"/>
            <ac:picMk id="1026" creationId="{D82150E6-7503-46C3-84AC-2588323FBA2D}"/>
          </ac:picMkLst>
        </pc:picChg>
        <pc:cxnChg chg="add del">
          <ac:chgData name="Rebecca Hudson" userId="eb5edfd7-4e3a-4b2d-b1eb-70a38379c76a" providerId="ADAL" clId="{11892A8C-5A3C-41D4-9515-CE14D6302E48}" dt="2022-10-19T13:16:10.451" v="1255" actId="478"/>
          <ac:cxnSpMkLst>
            <pc:docMk/>
            <pc:sldMk cId="2948969185" sldId="257"/>
            <ac:cxnSpMk id="13" creationId="{4F2CD1AC-FD2D-49D6-B04F-869B388FD528}"/>
          </ac:cxnSpMkLst>
        </pc:cxnChg>
        <pc:cxnChg chg="add del">
          <ac:chgData name="Rebecca Hudson" userId="eb5edfd7-4e3a-4b2d-b1eb-70a38379c76a" providerId="ADAL" clId="{11892A8C-5A3C-41D4-9515-CE14D6302E48}" dt="2022-10-19T13:16:10.451" v="1255" actId="478"/>
          <ac:cxnSpMkLst>
            <pc:docMk/>
            <pc:sldMk cId="2948969185" sldId="257"/>
            <ac:cxnSpMk id="14" creationId="{5B650C26-CE09-4A03-8D78-49617E436F08}"/>
          </ac:cxnSpMkLst>
        </pc:cxnChg>
        <pc:cxnChg chg="add del">
          <ac:chgData name="Rebecca Hudson" userId="eb5edfd7-4e3a-4b2d-b1eb-70a38379c76a" providerId="ADAL" clId="{11892A8C-5A3C-41D4-9515-CE14D6302E48}" dt="2022-10-19T13:16:10.451" v="1255" actId="478"/>
          <ac:cxnSpMkLst>
            <pc:docMk/>
            <pc:sldMk cId="2948969185" sldId="257"/>
            <ac:cxnSpMk id="17" creationId="{7A266C09-BBBC-44D9-99D2-5973353DD497}"/>
          </ac:cxnSpMkLst>
        </pc:cxnChg>
        <pc:cxnChg chg="add del">
          <ac:chgData name="Rebecca Hudson" userId="eb5edfd7-4e3a-4b2d-b1eb-70a38379c76a" providerId="ADAL" clId="{11892A8C-5A3C-41D4-9515-CE14D6302E48}" dt="2022-10-19T13:16:10.451" v="1255" actId="478"/>
          <ac:cxnSpMkLst>
            <pc:docMk/>
            <pc:sldMk cId="2948969185" sldId="257"/>
            <ac:cxnSpMk id="19" creationId="{F2F50DDB-788D-4DDE-8D58-02EBA5FC85C1}"/>
          </ac:cxnSpMkLst>
        </pc:cxnChg>
      </pc:sldChg>
      <pc:sldChg chg="addSp delSp modSp">
        <pc:chgData name="Rebecca Hudson" userId="eb5edfd7-4e3a-4b2d-b1eb-70a38379c76a" providerId="ADAL" clId="{11892A8C-5A3C-41D4-9515-CE14D6302E48}" dt="2022-10-19T16:13:49.198" v="2307" actId="20577"/>
        <pc:sldMkLst>
          <pc:docMk/>
          <pc:sldMk cId="2811254406" sldId="276"/>
        </pc:sldMkLst>
        <pc:spChg chg="mod">
          <ac:chgData name="Rebecca Hudson" userId="eb5edfd7-4e3a-4b2d-b1eb-70a38379c76a" providerId="ADAL" clId="{11892A8C-5A3C-41D4-9515-CE14D6302E48}" dt="2022-10-12T16:51:23.029" v="97" actId="20577"/>
          <ac:spMkLst>
            <pc:docMk/>
            <pc:sldMk cId="2811254406" sldId="276"/>
            <ac:spMk id="2" creationId="{77B04A15-208E-BC4C-8503-EE867B201E06}"/>
          </ac:spMkLst>
        </pc:spChg>
        <pc:spChg chg="mod">
          <ac:chgData name="Rebecca Hudson" userId="eb5edfd7-4e3a-4b2d-b1eb-70a38379c76a" providerId="ADAL" clId="{11892A8C-5A3C-41D4-9515-CE14D6302E48}" dt="2022-10-19T13:55:53.259" v="2207" actId="113"/>
          <ac:spMkLst>
            <pc:docMk/>
            <pc:sldMk cId="2811254406" sldId="276"/>
            <ac:spMk id="3" creationId="{FB248809-1C24-6D4B-BE4B-D58E8B8B28C5}"/>
          </ac:spMkLst>
        </pc:spChg>
        <pc:spChg chg="add del mod">
          <ac:chgData name="Rebecca Hudson" userId="eb5edfd7-4e3a-4b2d-b1eb-70a38379c76a" providerId="ADAL" clId="{11892A8C-5A3C-41D4-9515-CE14D6302E48}" dt="2022-10-19T13:11:38.190" v="1253" actId="478"/>
          <ac:spMkLst>
            <pc:docMk/>
            <pc:sldMk cId="2811254406" sldId="276"/>
            <ac:spMk id="9" creationId="{66124338-A9AC-4D9E-9099-2DF33FE163E8}"/>
          </ac:spMkLst>
        </pc:spChg>
        <pc:spChg chg="add del mod">
          <ac:chgData name="Rebecca Hudson" userId="eb5edfd7-4e3a-4b2d-b1eb-70a38379c76a" providerId="ADAL" clId="{11892A8C-5A3C-41D4-9515-CE14D6302E48}" dt="2022-10-19T13:11:36.810" v="1252" actId="478"/>
          <ac:spMkLst>
            <pc:docMk/>
            <pc:sldMk cId="2811254406" sldId="276"/>
            <ac:spMk id="10" creationId="{2F88E218-5315-4680-8084-98E09D7A1FF8}"/>
          </ac:spMkLst>
        </pc:spChg>
        <pc:spChg chg="add mod">
          <ac:chgData name="Rebecca Hudson" userId="eb5edfd7-4e3a-4b2d-b1eb-70a38379c76a" providerId="ADAL" clId="{11892A8C-5A3C-41D4-9515-CE14D6302E48}" dt="2022-10-19T13:46:44.712" v="1983" actId="1076"/>
          <ac:spMkLst>
            <pc:docMk/>
            <pc:sldMk cId="2811254406" sldId="276"/>
            <ac:spMk id="11" creationId="{4A710137-3FD7-461E-9884-672192AFD032}"/>
          </ac:spMkLst>
        </pc:spChg>
        <pc:spChg chg="add mod">
          <ac:chgData name="Rebecca Hudson" userId="eb5edfd7-4e3a-4b2d-b1eb-70a38379c76a" providerId="ADAL" clId="{11892A8C-5A3C-41D4-9515-CE14D6302E48}" dt="2022-10-19T13:46:44.712" v="1983" actId="1076"/>
          <ac:spMkLst>
            <pc:docMk/>
            <pc:sldMk cId="2811254406" sldId="276"/>
            <ac:spMk id="12" creationId="{551EB4D3-CA1D-4C95-9ED2-89CE48A64C80}"/>
          </ac:spMkLst>
        </pc:spChg>
        <pc:spChg chg="add mod">
          <ac:chgData name="Rebecca Hudson" userId="eb5edfd7-4e3a-4b2d-b1eb-70a38379c76a" providerId="ADAL" clId="{11892A8C-5A3C-41D4-9515-CE14D6302E48}" dt="2022-10-19T13:46:44.712" v="1983" actId="1076"/>
          <ac:spMkLst>
            <pc:docMk/>
            <pc:sldMk cId="2811254406" sldId="276"/>
            <ac:spMk id="13" creationId="{54C9D8D7-241F-40D5-A6BC-8395EC8252F3}"/>
          </ac:spMkLst>
        </pc:spChg>
        <pc:spChg chg="add mod">
          <ac:chgData name="Rebecca Hudson" userId="eb5edfd7-4e3a-4b2d-b1eb-70a38379c76a" providerId="ADAL" clId="{11892A8C-5A3C-41D4-9515-CE14D6302E48}" dt="2022-10-19T13:46:44.712" v="1983" actId="1076"/>
          <ac:spMkLst>
            <pc:docMk/>
            <pc:sldMk cId="2811254406" sldId="276"/>
            <ac:spMk id="14" creationId="{45C95BE3-BCD6-4023-BB7D-CB19106ACFAE}"/>
          </ac:spMkLst>
        </pc:spChg>
        <pc:spChg chg="add mod">
          <ac:chgData name="Rebecca Hudson" userId="eb5edfd7-4e3a-4b2d-b1eb-70a38379c76a" providerId="ADAL" clId="{11892A8C-5A3C-41D4-9515-CE14D6302E48}" dt="2022-10-19T13:46:44.712" v="1983" actId="1076"/>
          <ac:spMkLst>
            <pc:docMk/>
            <pc:sldMk cId="2811254406" sldId="276"/>
            <ac:spMk id="15" creationId="{A51AA139-69DF-4B8A-92D7-364A8EEF9CDB}"/>
          </ac:spMkLst>
        </pc:spChg>
        <pc:spChg chg="add mod">
          <ac:chgData name="Rebecca Hudson" userId="eb5edfd7-4e3a-4b2d-b1eb-70a38379c76a" providerId="ADAL" clId="{11892A8C-5A3C-41D4-9515-CE14D6302E48}" dt="2022-10-19T13:46:44.712" v="1983" actId="1076"/>
          <ac:spMkLst>
            <pc:docMk/>
            <pc:sldMk cId="2811254406" sldId="276"/>
            <ac:spMk id="16" creationId="{8994E1CB-BD7B-444C-B46B-EDDC7B68417C}"/>
          </ac:spMkLst>
        </pc:spChg>
        <pc:spChg chg="add mod">
          <ac:chgData name="Rebecca Hudson" userId="eb5edfd7-4e3a-4b2d-b1eb-70a38379c76a" providerId="ADAL" clId="{11892A8C-5A3C-41D4-9515-CE14D6302E48}" dt="2022-10-19T13:46:44.712" v="1983" actId="1076"/>
          <ac:spMkLst>
            <pc:docMk/>
            <pc:sldMk cId="2811254406" sldId="276"/>
            <ac:spMk id="19" creationId="{8EE13C40-2B96-4DFC-8F75-58A75577BA0B}"/>
          </ac:spMkLst>
        </pc:spChg>
        <pc:spChg chg="add mod">
          <ac:chgData name="Rebecca Hudson" userId="eb5edfd7-4e3a-4b2d-b1eb-70a38379c76a" providerId="ADAL" clId="{11892A8C-5A3C-41D4-9515-CE14D6302E48}" dt="2022-10-19T13:46:44.712" v="1983" actId="1076"/>
          <ac:spMkLst>
            <pc:docMk/>
            <pc:sldMk cId="2811254406" sldId="276"/>
            <ac:spMk id="20" creationId="{D9AFB7BD-4D81-40FE-8977-D9FDEA120870}"/>
          </ac:spMkLst>
        </pc:spChg>
        <pc:spChg chg="add mod">
          <ac:chgData name="Rebecca Hudson" userId="eb5edfd7-4e3a-4b2d-b1eb-70a38379c76a" providerId="ADAL" clId="{11892A8C-5A3C-41D4-9515-CE14D6302E48}" dt="2022-10-19T13:46:44.712" v="1983" actId="1076"/>
          <ac:spMkLst>
            <pc:docMk/>
            <pc:sldMk cId="2811254406" sldId="276"/>
            <ac:spMk id="22" creationId="{F8AF1FAD-444F-439A-AFFA-329BD3A6C7D0}"/>
          </ac:spMkLst>
        </pc:spChg>
        <pc:spChg chg="add mod">
          <ac:chgData name="Rebecca Hudson" userId="eb5edfd7-4e3a-4b2d-b1eb-70a38379c76a" providerId="ADAL" clId="{11892A8C-5A3C-41D4-9515-CE14D6302E48}" dt="2022-10-19T13:48:23.547" v="1986" actId="1076"/>
          <ac:spMkLst>
            <pc:docMk/>
            <pc:sldMk cId="2811254406" sldId="276"/>
            <ac:spMk id="24" creationId="{999D142A-8547-43D9-9266-745E218CE316}"/>
          </ac:spMkLst>
        </pc:spChg>
        <pc:spChg chg="add mod">
          <ac:chgData name="Rebecca Hudson" userId="eb5edfd7-4e3a-4b2d-b1eb-70a38379c76a" providerId="ADAL" clId="{11892A8C-5A3C-41D4-9515-CE14D6302E48}" dt="2022-10-19T13:46:44.712" v="1983" actId="1076"/>
          <ac:spMkLst>
            <pc:docMk/>
            <pc:sldMk cId="2811254406" sldId="276"/>
            <ac:spMk id="32" creationId="{D09E8106-606E-4464-B8D0-0DE1F9428C1A}"/>
          </ac:spMkLst>
        </pc:spChg>
        <pc:spChg chg="add mod">
          <ac:chgData name="Rebecca Hudson" userId="eb5edfd7-4e3a-4b2d-b1eb-70a38379c76a" providerId="ADAL" clId="{11892A8C-5A3C-41D4-9515-CE14D6302E48}" dt="2022-10-19T13:46:44.712" v="1983" actId="1076"/>
          <ac:spMkLst>
            <pc:docMk/>
            <pc:sldMk cId="2811254406" sldId="276"/>
            <ac:spMk id="33" creationId="{8A471347-3837-4BA9-BCFB-2160315EA67B}"/>
          </ac:spMkLst>
        </pc:spChg>
        <pc:spChg chg="add mod">
          <ac:chgData name="Rebecca Hudson" userId="eb5edfd7-4e3a-4b2d-b1eb-70a38379c76a" providerId="ADAL" clId="{11892A8C-5A3C-41D4-9515-CE14D6302E48}" dt="2022-10-19T13:46:44.712" v="1983" actId="1076"/>
          <ac:spMkLst>
            <pc:docMk/>
            <pc:sldMk cId="2811254406" sldId="276"/>
            <ac:spMk id="34" creationId="{AF08C189-077C-432D-A4F2-0F0B014D1F8E}"/>
          </ac:spMkLst>
        </pc:spChg>
        <pc:spChg chg="add mod">
          <ac:chgData name="Rebecca Hudson" userId="eb5edfd7-4e3a-4b2d-b1eb-70a38379c76a" providerId="ADAL" clId="{11892A8C-5A3C-41D4-9515-CE14D6302E48}" dt="2022-10-19T13:46:44.712" v="1983" actId="1076"/>
          <ac:spMkLst>
            <pc:docMk/>
            <pc:sldMk cId="2811254406" sldId="276"/>
            <ac:spMk id="35" creationId="{E955D57B-4C8C-41A8-A4ED-A0751487E649}"/>
          </ac:spMkLst>
        </pc:spChg>
        <pc:spChg chg="add mod">
          <ac:chgData name="Rebecca Hudson" userId="eb5edfd7-4e3a-4b2d-b1eb-70a38379c76a" providerId="ADAL" clId="{11892A8C-5A3C-41D4-9515-CE14D6302E48}" dt="2022-10-19T13:46:44.712" v="1983" actId="1076"/>
          <ac:spMkLst>
            <pc:docMk/>
            <pc:sldMk cId="2811254406" sldId="276"/>
            <ac:spMk id="38" creationId="{2A56F286-582D-42B2-82A7-825998CB23BE}"/>
          </ac:spMkLst>
        </pc:spChg>
        <pc:spChg chg="add mod">
          <ac:chgData name="Rebecca Hudson" userId="eb5edfd7-4e3a-4b2d-b1eb-70a38379c76a" providerId="ADAL" clId="{11892A8C-5A3C-41D4-9515-CE14D6302E48}" dt="2022-10-19T13:46:44.712" v="1983" actId="1076"/>
          <ac:spMkLst>
            <pc:docMk/>
            <pc:sldMk cId="2811254406" sldId="276"/>
            <ac:spMk id="39" creationId="{954AD448-85ED-4AC4-BD4E-9387E925DD4B}"/>
          </ac:spMkLst>
        </pc:spChg>
        <pc:spChg chg="add mod">
          <ac:chgData name="Rebecca Hudson" userId="eb5edfd7-4e3a-4b2d-b1eb-70a38379c76a" providerId="ADAL" clId="{11892A8C-5A3C-41D4-9515-CE14D6302E48}" dt="2022-10-19T13:54:04.008" v="2204" actId="1076"/>
          <ac:spMkLst>
            <pc:docMk/>
            <pc:sldMk cId="2811254406" sldId="276"/>
            <ac:spMk id="40" creationId="{E450C603-9462-4157-B625-09C1541BE08E}"/>
          </ac:spMkLst>
        </pc:spChg>
        <pc:spChg chg="add del mod">
          <ac:chgData name="Rebecca Hudson" userId="eb5edfd7-4e3a-4b2d-b1eb-70a38379c76a" providerId="ADAL" clId="{11892A8C-5A3C-41D4-9515-CE14D6302E48}" dt="2022-10-19T13:49:57.036" v="2068" actId="478"/>
          <ac:spMkLst>
            <pc:docMk/>
            <pc:sldMk cId="2811254406" sldId="276"/>
            <ac:spMk id="48" creationId="{CBED97A8-2665-4A0E-A8AB-095BE510A5E1}"/>
          </ac:spMkLst>
        </pc:spChg>
        <pc:spChg chg="add mod">
          <ac:chgData name="Rebecca Hudson" userId="eb5edfd7-4e3a-4b2d-b1eb-70a38379c76a" providerId="ADAL" clId="{11892A8C-5A3C-41D4-9515-CE14D6302E48}" dt="2022-10-19T16:13:49.198" v="2307" actId="20577"/>
          <ac:spMkLst>
            <pc:docMk/>
            <pc:sldMk cId="2811254406" sldId="276"/>
            <ac:spMk id="49" creationId="{DCBB859E-DA41-4903-BEF3-6BFD0CFED314}"/>
          </ac:spMkLst>
        </pc:spChg>
        <pc:graphicFrameChg chg="add del mod modGraphic">
          <ac:chgData name="Rebecca Hudson" userId="eb5edfd7-4e3a-4b2d-b1eb-70a38379c76a" providerId="ADAL" clId="{11892A8C-5A3C-41D4-9515-CE14D6302E48}" dt="2022-10-19T13:34:47.488" v="1911" actId="478"/>
          <ac:graphicFrameMkLst>
            <pc:docMk/>
            <pc:sldMk cId="2811254406" sldId="276"/>
            <ac:graphicFrameMk id="5" creationId="{0B97ECD1-5F73-4C12-AEF2-5C45B4FE4E48}"/>
          </ac:graphicFrameMkLst>
        </pc:graphicFrameChg>
        <pc:graphicFrameChg chg="add del mod">
          <ac:chgData name="Rebecca Hudson" userId="eb5edfd7-4e3a-4b2d-b1eb-70a38379c76a" providerId="ADAL" clId="{11892A8C-5A3C-41D4-9515-CE14D6302E48}" dt="2022-10-19T12:56:51.666" v="1021" actId="478"/>
          <ac:graphicFrameMkLst>
            <pc:docMk/>
            <pc:sldMk cId="2811254406" sldId="276"/>
            <ac:graphicFrameMk id="7" creationId="{DF9C32A0-6C58-4E27-88C3-7D25999B7142}"/>
          </ac:graphicFrameMkLst>
        </pc:graphicFrameChg>
        <pc:graphicFrameChg chg="add del mod modGraphic">
          <ac:chgData name="Rebecca Hudson" userId="eb5edfd7-4e3a-4b2d-b1eb-70a38379c76a" providerId="ADAL" clId="{11892A8C-5A3C-41D4-9515-CE14D6302E48}" dt="2022-10-19T13:35:04.248" v="1912" actId="478"/>
          <ac:graphicFrameMkLst>
            <pc:docMk/>
            <pc:sldMk cId="2811254406" sldId="276"/>
            <ac:graphicFrameMk id="8" creationId="{231FA3EE-438A-487A-8F7C-66CC828F0F3C}"/>
          </ac:graphicFrameMkLst>
        </pc:graphicFrameChg>
        <pc:picChg chg="del">
          <ac:chgData name="Rebecca Hudson" userId="eb5edfd7-4e3a-4b2d-b1eb-70a38379c76a" providerId="ADAL" clId="{11892A8C-5A3C-41D4-9515-CE14D6302E48}" dt="2022-10-12T16:51:05.590" v="44" actId="478"/>
          <ac:picMkLst>
            <pc:docMk/>
            <pc:sldMk cId="2811254406" sldId="276"/>
            <ac:picMk id="4" creationId="{4539D9D2-4E8E-4692-B39F-48EF4DEBC38E}"/>
          </ac:picMkLst>
        </pc:picChg>
        <pc:picChg chg="add del mod">
          <ac:chgData name="Rebecca Hudson" userId="eb5edfd7-4e3a-4b2d-b1eb-70a38379c76a" providerId="ADAL" clId="{11892A8C-5A3C-41D4-9515-CE14D6302E48}" dt="2022-10-19T12:50:07.032" v="860" actId="478"/>
          <ac:picMkLst>
            <pc:docMk/>
            <pc:sldMk cId="2811254406" sldId="276"/>
            <ac:picMk id="4" creationId="{C64DC224-E292-402C-B8BD-85E278F1016E}"/>
          </ac:picMkLst>
        </pc:picChg>
        <pc:picChg chg="add del mod">
          <ac:chgData name="Rebecca Hudson" userId="eb5edfd7-4e3a-4b2d-b1eb-70a38379c76a" providerId="ADAL" clId="{11892A8C-5A3C-41D4-9515-CE14D6302E48}" dt="2022-10-19T13:10:37.055" v="1214" actId="478"/>
          <ac:picMkLst>
            <pc:docMk/>
            <pc:sldMk cId="2811254406" sldId="276"/>
            <ac:picMk id="6" creationId="{53B7FD8D-07EE-4530-A0B3-062EDB6DAE9D}"/>
          </ac:picMkLst>
        </pc:picChg>
        <pc:picChg chg="del">
          <ac:chgData name="Rebecca Hudson" userId="eb5edfd7-4e3a-4b2d-b1eb-70a38379c76a" providerId="ADAL" clId="{11892A8C-5A3C-41D4-9515-CE14D6302E48}" dt="2022-10-12T16:51:04.406" v="43" actId="478"/>
          <ac:picMkLst>
            <pc:docMk/>
            <pc:sldMk cId="2811254406" sldId="276"/>
            <ac:picMk id="10" creationId="{6C00F18C-C4D6-4270-A527-E7C672FA6CD2}"/>
          </ac:picMkLst>
        </pc:picChg>
        <pc:cxnChg chg="add mod">
          <ac:chgData name="Rebecca Hudson" userId="eb5edfd7-4e3a-4b2d-b1eb-70a38379c76a" providerId="ADAL" clId="{11892A8C-5A3C-41D4-9515-CE14D6302E48}" dt="2022-10-19T13:46:44.712" v="1983" actId="1076"/>
          <ac:cxnSpMkLst>
            <pc:docMk/>
            <pc:sldMk cId="2811254406" sldId="276"/>
            <ac:cxnSpMk id="17" creationId="{AEA5394E-9175-437A-AD2F-40F5AE5A88BD}"/>
          </ac:cxnSpMkLst>
        </pc:cxnChg>
        <pc:cxnChg chg="add mod">
          <ac:chgData name="Rebecca Hudson" userId="eb5edfd7-4e3a-4b2d-b1eb-70a38379c76a" providerId="ADAL" clId="{11892A8C-5A3C-41D4-9515-CE14D6302E48}" dt="2022-10-19T13:46:44.712" v="1983" actId="1076"/>
          <ac:cxnSpMkLst>
            <pc:docMk/>
            <pc:sldMk cId="2811254406" sldId="276"/>
            <ac:cxnSpMk id="18" creationId="{DD8EE1DC-1913-4A92-8252-A2498736D765}"/>
          </ac:cxnSpMkLst>
        </pc:cxnChg>
        <pc:cxnChg chg="add mod">
          <ac:chgData name="Rebecca Hudson" userId="eb5edfd7-4e3a-4b2d-b1eb-70a38379c76a" providerId="ADAL" clId="{11892A8C-5A3C-41D4-9515-CE14D6302E48}" dt="2022-10-19T13:46:44.712" v="1983" actId="1076"/>
          <ac:cxnSpMkLst>
            <pc:docMk/>
            <pc:sldMk cId="2811254406" sldId="276"/>
            <ac:cxnSpMk id="21" creationId="{57EF5C01-C714-4C57-9A10-D687D7279D25}"/>
          </ac:cxnSpMkLst>
        </pc:cxnChg>
        <pc:cxnChg chg="add mod">
          <ac:chgData name="Rebecca Hudson" userId="eb5edfd7-4e3a-4b2d-b1eb-70a38379c76a" providerId="ADAL" clId="{11892A8C-5A3C-41D4-9515-CE14D6302E48}" dt="2022-10-19T13:46:44.712" v="1983" actId="1076"/>
          <ac:cxnSpMkLst>
            <pc:docMk/>
            <pc:sldMk cId="2811254406" sldId="276"/>
            <ac:cxnSpMk id="23" creationId="{CA91D24F-702A-4D32-A561-BCAF6CA5F458}"/>
          </ac:cxnSpMkLst>
        </pc:cxnChg>
        <pc:cxnChg chg="add mod">
          <ac:chgData name="Rebecca Hudson" userId="eb5edfd7-4e3a-4b2d-b1eb-70a38379c76a" providerId="ADAL" clId="{11892A8C-5A3C-41D4-9515-CE14D6302E48}" dt="2022-10-19T13:46:44.712" v="1983" actId="1076"/>
          <ac:cxnSpMkLst>
            <pc:docMk/>
            <pc:sldMk cId="2811254406" sldId="276"/>
            <ac:cxnSpMk id="25" creationId="{A896EA63-8ED1-4C90-B6F7-F0F0FDF7CABE}"/>
          </ac:cxnSpMkLst>
        </pc:cxnChg>
        <pc:cxnChg chg="add mod">
          <ac:chgData name="Rebecca Hudson" userId="eb5edfd7-4e3a-4b2d-b1eb-70a38379c76a" providerId="ADAL" clId="{11892A8C-5A3C-41D4-9515-CE14D6302E48}" dt="2022-10-19T13:53:39.360" v="2202" actId="1036"/>
          <ac:cxnSpMkLst>
            <pc:docMk/>
            <pc:sldMk cId="2811254406" sldId="276"/>
            <ac:cxnSpMk id="26" creationId="{6DA275C6-142C-467E-8F62-B40BEC870132}"/>
          </ac:cxnSpMkLst>
        </pc:cxnChg>
        <pc:cxnChg chg="add del mod">
          <ac:chgData name="Rebecca Hudson" userId="eb5edfd7-4e3a-4b2d-b1eb-70a38379c76a" providerId="ADAL" clId="{11892A8C-5A3C-41D4-9515-CE14D6302E48}" dt="2022-10-19T13:27:47.338" v="1431" actId="478"/>
          <ac:cxnSpMkLst>
            <pc:docMk/>
            <pc:sldMk cId="2811254406" sldId="276"/>
            <ac:cxnSpMk id="27" creationId="{98373361-6CBD-4CE1-9F56-FFE4D4142108}"/>
          </ac:cxnSpMkLst>
        </pc:cxnChg>
        <pc:cxnChg chg="add mod">
          <ac:chgData name="Rebecca Hudson" userId="eb5edfd7-4e3a-4b2d-b1eb-70a38379c76a" providerId="ADAL" clId="{11892A8C-5A3C-41D4-9515-CE14D6302E48}" dt="2022-10-19T13:46:44.712" v="1983" actId="1076"/>
          <ac:cxnSpMkLst>
            <pc:docMk/>
            <pc:sldMk cId="2811254406" sldId="276"/>
            <ac:cxnSpMk id="28" creationId="{C8042222-F54E-4741-8726-AF847366F92D}"/>
          </ac:cxnSpMkLst>
        </pc:cxnChg>
        <pc:cxnChg chg="add mod">
          <ac:chgData name="Rebecca Hudson" userId="eb5edfd7-4e3a-4b2d-b1eb-70a38379c76a" providerId="ADAL" clId="{11892A8C-5A3C-41D4-9515-CE14D6302E48}" dt="2022-10-19T13:46:44.712" v="1983" actId="1076"/>
          <ac:cxnSpMkLst>
            <pc:docMk/>
            <pc:sldMk cId="2811254406" sldId="276"/>
            <ac:cxnSpMk id="29" creationId="{4C01CA19-362A-4920-8C51-F512A72BF7AC}"/>
          </ac:cxnSpMkLst>
        </pc:cxnChg>
        <pc:cxnChg chg="add mod">
          <ac:chgData name="Rebecca Hudson" userId="eb5edfd7-4e3a-4b2d-b1eb-70a38379c76a" providerId="ADAL" clId="{11892A8C-5A3C-41D4-9515-CE14D6302E48}" dt="2022-10-19T13:46:44.712" v="1983" actId="1076"/>
          <ac:cxnSpMkLst>
            <pc:docMk/>
            <pc:sldMk cId="2811254406" sldId="276"/>
            <ac:cxnSpMk id="30" creationId="{3437E847-CAFA-4E23-85C8-08371B979B3E}"/>
          </ac:cxnSpMkLst>
        </pc:cxnChg>
        <pc:cxnChg chg="add mod">
          <ac:chgData name="Rebecca Hudson" userId="eb5edfd7-4e3a-4b2d-b1eb-70a38379c76a" providerId="ADAL" clId="{11892A8C-5A3C-41D4-9515-CE14D6302E48}" dt="2022-10-19T13:54:02.193" v="2203" actId="1076"/>
          <ac:cxnSpMkLst>
            <pc:docMk/>
            <pc:sldMk cId="2811254406" sldId="276"/>
            <ac:cxnSpMk id="31" creationId="{97C95EA6-8070-4A90-B279-17E7054E14D0}"/>
          </ac:cxnSpMkLst>
        </pc:cxnChg>
        <pc:cxnChg chg="add mod">
          <ac:chgData name="Rebecca Hudson" userId="eb5edfd7-4e3a-4b2d-b1eb-70a38379c76a" providerId="ADAL" clId="{11892A8C-5A3C-41D4-9515-CE14D6302E48}" dt="2022-10-19T13:46:44.712" v="1983" actId="1076"/>
          <ac:cxnSpMkLst>
            <pc:docMk/>
            <pc:sldMk cId="2811254406" sldId="276"/>
            <ac:cxnSpMk id="36" creationId="{A2FBA1C5-C9A2-4CF0-BD42-A26555CFBC9C}"/>
          </ac:cxnSpMkLst>
        </pc:cxnChg>
        <pc:cxnChg chg="add mod">
          <ac:chgData name="Rebecca Hudson" userId="eb5edfd7-4e3a-4b2d-b1eb-70a38379c76a" providerId="ADAL" clId="{11892A8C-5A3C-41D4-9515-CE14D6302E48}" dt="2022-10-19T13:46:44.712" v="1983" actId="1076"/>
          <ac:cxnSpMkLst>
            <pc:docMk/>
            <pc:sldMk cId="2811254406" sldId="276"/>
            <ac:cxnSpMk id="41" creationId="{060DE2EC-5D7D-417B-A1D4-9704F5A911D5}"/>
          </ac:cxnSpMkLst>
        </pc:cxnChg>
        <pc:cxnChg chg="add del mod">
          <ac:chgData name="Rebecca Hudson" userId="eb5edfd7-4e3a-4b2d-b1eb-70a38379c76a" providerId="ADAL" clId="{11892A8C-5A3C-41D4-9515-CE14D6302E48}" dt="2022-10-19T13:52:36.112" v="2187" actId="478"/>
          <ac:cxnSpMkLst>
            <pc:docMk/>
            <pc:sldMk cId="2811254406" sldId="276"/>
            <ac:cxnSpMk id="44" creationId="{02358689-CD6A-474D-B33D-65E66F1BFD94}"/>
          </ac:cxnSpMkLst>
        </pc:cxnChg>
        <pc:cxnChg chg="add mod">
          <ac:chgData name="Rebecca Hudson" userId="eb5edfd7-4e3a-4b2d-b1eb-70a38379c76a" providerId="ADAL" clId="{11892A8C-5A3C-41D4-9515-CE14D6302E48}" dt="2022-10-19T13:50:37.672" v="2145" actId="1076"/>
          <ac:cxnSpMkLst>
            <pc:docMk/>
            <pc:sldMk cId="2811254406" sldId="276"/>
            <ac:cxnSpMk id="45" creationId="{6AB30FB9-6F70-42E3-965A-0ED008166CB7}"/>
          </ac:cxnSpMkLst>
        </pc:cxnChg>
        <pc:cxnChg chg="add del mod">
          <ac:chgData name="Rebecca Hudson" userId="eb5edfd7-4e3a-4b2d-b1eb-70a38379c76a" providerId="ADAL" clId="{11892A8C-5A3C-41D4-9515-CE14D6302E48}" dt="2022-10-19T13:52:10.382" v="2180" actId="478"/>
          <ac:cxnSpMkLst>
            <pc:docMk/>
            <pc:sldMk cId="2811254406" sldId="276"/>
            <ac:cxnSpMk id="51" creationId="{C3578E81-5039-4154-B2FD-805964ADB498}"/>
          </ac:cxnSpMkLst>
        </pc:cxnChg>
        <pc:cxnChg chg="add del">
          <ac:chgData name="Rebecca Hudson" userId="eb5edfd7-4e3a-4b2d-b1eb-70a38379c76a" providerId="ADAL" clId="{11892A8C-5A3C-41D4-9515-CE14D6302E48}" dt="2022-10-19T13:51:00.181" v="2152" actId="478"/>
          <ac:cxnSpMkLst>
            <pc:docMk/>
            <pc:sldMk cId="2811254406" sldId="276"/>
            <ac:cxnSpMk id="54" creationId="{37A9060F-A01A-415E-A3E3-7F094CA7170A}"/>
          </ac:cxnSpMkLst>
        </pc:cxnChg>
        <pc:cxnChg chg="add del mod">
          <ac:chgData name="Rebecca Hudson" userId="eb5edfd7-4e3a-4b2d-b1eb-70a38379c76a" providerId="ADAL" clId="{11892A8C-5A3C-41D4-9515-CE14D6302E48}" dt="2022-10-19T13:52:37.733" v="2188" actId="478"/>
          <ac:cxnSpMkLst>
            <pc:docMk/>
            <pc:sldMk cId="2811254406" sldId="276"/>
            <ac:cxnSpMk id="56" creationId="{BC66BC50-D08C-45E0-8AA2-98D8BF0CA4CE}"/>
          </ac:cxnSpMkLst>
        </pc:cxnChg>
        <pc:cxnChg chg="add mod">
          <ac:chgData name="Rebecca Hudson" userId="eb5edfd7-4e3a-4b2d-b1eb-70a38379c76a" providerId="ADAL" clId="{11892A8C-5A3C-41D4-9515-CE14D6302E48}" dt="2022-10-19T13:51:22.296" v="2157" actId="1076"/>
          <ac:cxnSpMkLst>
            <pc:docMk/>
            <pc:sldMk cId="2811254406" sldId="276"/>
            <ac:cxnSpMk id="57" creationId="{FB752843-004B-40E0-B7E2-719BB2AAF083}"/>
          </ac:cxnSpMkLst>
        </pc:cxnChg>
        <pc:cxnChg chg="add del mod">
          <ac:chgData name="Rebecca Hudson" userId="eb5edfd7-4e3a-4b2d-b1eb-70a38379c76a" providerId="ADAL" clId="{11892A8C-5A3C-41D4-9515-CE14D6302E48}" dt="2022-10-19T13:52:34.291" v="2186" actId="478"/>
          <ac:cxnSpMkLst>
            <pc:docMk/>
            <pc:sldMk cId="2811254406" sldId="276"/>
            <ac:cxnSpMk id="59" creationId="{5751EE87-4050-4751-90CB-80F06CEB6A19}"/>
          </ac:cxnSpMkLst>
        </pc:cxnChg>
        <pc:cxnChg chg="add mod">
          <ac:chgData name="Rebecca Hudson" userId="eb5edfd7-4e3a-4b2d-b1eb-70a38379c76a" providerId="ADAL" clId="{11892A8C-5A3C-41D4-9515-CE14D6302E48}" dt="2022-10-19T13:52:51.993" v="2190" actId="208"/>
          <ac:cxnSpMkLst>
            <pc:docMk/>
            <pc:sldMk cId="2811254406" sldId="276"/>
            <ac:cxnSpMk id="64" creationId="{020BE535-3231-4649-9B23-FB2B5502497A}"/>
          </ac:cxnSpMkLst>
        </pc:cxnChg>
        <pc:cxnChg chg="add mod">
          <ac:chgData name="Rebecca Hudson" userId="eb5edfd7-4e3a-4b2d-b1eb-70a38379c76a" providerId="ADAL" clId="{11892A8C-5A3C-41D4-9515-CE14D6302E48}" dt="2022-10-19T13:53:29.641" v="2200" actId="1076"/>
          <ac:cxnSpMkLst>
            <pc:docMk/>
            <pc:sldMk cId="2811254406" sldId="276"/>
            <ac:cxnSpMk id="65" creationId="{9E049BD8-3E37-44F3-8FED-07E692C7BD53}"/>
          </ac:cxnSpMkLst>
        </pc:cxnChg>
        <pc:cxnChg chg="add mod">
          <ac:chgData name="Rebecca Hudson" userId="eb5edfd7-4e3a-4b2d-b1eb-70a38379c76a" providerId="ADAL" clId="{11892A8C-5A3C-41D4-9515-CE14D6302E48}" dt="2022-10-19T13:53:26.502" v="2199" actId="14100"/>
          <ac:cxnSpMkLst>
            <pc:docMk/>
            <pc:sldMk cId="2811254406" sldId="276"/>
            <ac:cxnSpMk id="67" creationId="{DC400B99-7221-4B31-867E-8325D80E9294}"/>
          </ac:cxnSpMkLst>
        </pc:cxnChg>
      </pc:sldChg>
      <pc:sldChg chg="modSp">
        <pc:chgData name="Rebecca Hudson" userId="eb5edfd7-4e3a-4b2d-b1eb-70a38379c76a" providerId="ADAL" clId="{11892A8C-5A3C-41D4-9515-CE14D6302E48}" dt="2022-10-19T14:01:42.666" v="2305" actId="14734"/>
        <pc:sldMkLst>
          <pc:docMk/>
          <pc:sldMk cId="3174605329" sldId="277"/>
        </pc:sldMkLst>
        <pc:spChg chg="mod">
          <ac:chgData name="Rebecca Hudson" userId="eb5edfd7-4e3a-4b2d-b1eb-70a38379c76a" providerId="ADAL" clId="{11892A8C-5A3C-41D4-9515-CE14D6302E48}" dt="2022-10-12T16:53:01.614" v="193" actId="20577"/>
          <ac:spMkLst>
            <pc:docMk/>
            <pc:sldMk cId="3174605329" sldId="277"/>
            <ac:spMk id="2" creationId="{77B04A15-208E-BC4C-8503-EE867B201E06}"/>
          </ac:spMkLst>
        </pc:spChg>
        <pc:spChg chg="mod">
          <ac:chgData name="Rebecca Hudson" userId="eb5edfd7-4e3a-4b2d-b1eb-70a38379c76a" providerId="ADAL" clId="{11892A8C-5A3C-41D4-9515-CE14D6302E48}" dt="2022-10-18T16:08:06.584" v="207" actId="1076"/>
          <ac:spMkLst>
            <pc:docMk/>
            <pc:sldMk cId="3174605329" sldId="277"/>
            <ac:spMk id="18" creationId="{7A451BA3-D741-474D-86BF-08ADEEE4461B}"/>
          </ac:spMkLst>
        </pc:spChg>
        <pc:spChg chg="mod">
          <ac:chgData name="Rebecca Hudson" userId="eb5edfd7-4e3a-4b2d-b1eb-70a38379c76a" providerId="ADAL" clId="{11892A8C-5A3C-41D4-9515-CE14D6302E48}" dt="2022-10-18T16:08:30.760" v="213" actId="1076"/>
          <ac:spMkLst>
            <pc:docMk/>
            <pc:sldMk cId="3174605329" sldId="277"/>
            <ac:spMk id="26" creationId="{27EA855A-62DA-4FC2-9EF5-F1382E562204}"/>
          </ac:spMkLst>
        </pc:spChg>
        <pc:spChg chg="mod">
          <ac:chgData name="Rebecca Hudson" userId="eb5edfd7-4e3a-4b2d-b1eb-70a38379c76a" providerId="ADAL" clId="{11892A8C-5A3C-41D4-9515-CE14D6302E48}" dt="2022-10-12T16:51:59.191" v="127" actId="20577"/>
          <ac:spMkLst>
            <pc:docMk/>
            <pc:sldMk cId="3174605329" sldId="277"/>
            <ac:spMk id="41" creationId="{75B0C77E-BA81-3341-8807-3A5A432E0DCE}"/>
          </ac:spMkLst>
        </pc:spChg>
        <pc:spChg chg="mod">
          <ac:chgData name="Rebecca Hudson" userId="eb5edfd7-4e3a-4b2d-b1eb-70a38379c76a" providerId="ADAL" clId="{11892A8C-5A3C-41D4-9515-CE14D6302E48}" dt="2022-10-18T16:09:17.734" v="222" actId="1076"/>
          <ac:spMkLst>
            <pc:docMk/>
            <pc:sldMk cId="3174605329" sldId="277"/>
            <ac:spMk id="46" creationId="{DD0BD52D-EA79-184B-8C70-B009FCE50E63}"/>
          </ac:spMkLst>
        </pc:spChg>
        <pc:spChg chg="mod">
          <ac:chgData name="Rebecca Hudson" userId="eb5edfd7-4e3a-4b2d-b1eb-70a38379c76a" providerId="ADAL" clId="{11892A8C-5A3C-41D4-9515-CE14D6302E48}" dt="2022-10-18T16:09:38.295" v="229" actId="1076"/>
          <ac:spMkLst>
            <pc:docMk/>
            <pc:sldMk cId="3174605329" sldId="277"/>
            <ac:spMk id="47" creationId="{90BACB80-3AE4-BE46-9571-C9F550EBDD84}"/>
          </ac:spMkLst>
        </pc:spChg>
        <pc:spChg chg="mod">
          <ac:chgData name="Rebecca Hudson" userId="eb5edfd7-4e3a-4b2d-b1eb-70a38379c76a" providerId="ADAL" clId="{11892A8C-5A3C-41D4-9515-CE14D6302E48}" dt="2022-10-18T16:10:42.253" v="240" actId="14100"/>
          <ac:spMkLst>
            <pc:docMk/>
            <pc:sldMk cId="3174605329" sldId="277"/>
            <ac:spMk id="48" creationId="{B28C8C53-ECE0-2343-BD43-441E0E7339F4}"/>
          </ac:spMkLst>
        </pc:spChg>
        <pc:spChg chg="mod">
          <ac:chgData name="Rebecca Hudson" userId="eb5edfd7-4e3a-4b2d-b1eb-70a38379c76a" providerId="ADAL" clId="{11892A8C-5A3C-41D4-9515-CE14D6302E48}" dt="2022-10-19T13:57:31.343" v="2231" actId="20577"/>
          <ac:spMkLst>
            <pc:docMk/>
            <pc:sldMk cId="3174605329" sldId="277"/>
            <ac:spMk id="49" creationId="{CE760A76-84D6-8E49-A4E2-76EED5761938}"/>
          </ac:spMkLst>
        </pc:spChg>
        <pc:spChg chg="mod">
          <ac:chgData name="Rebecca Hudson" userId="eb5edfd7-4e3a-4b2d-b1eb-70a38379c76a" providerId="ADAL" clId="{11892A8C-5A3C-41D4-9515-CE14D6302E48}" dt="2022-10-18T16:10:59.819" v="245" actId="255"/>
          <ac:spMkLst>
            <pc:docMk/>
            <pc:sldMk cId="3174605329" sldId="277"/>
            <ac:spMk id="50" creationId="{3B8EE72E-C9A8-864B-8401-F9255DBE4C50}"/>
          </ac:spMkLst>
        </pc:spChg>
        <pc:spChg chg="mod">
          <ac:chgData name="Rebecca Hudson" userId="eb5edfd7-4e3a-4b2d-b1eb-70a38379c76a" providerId="ADAL" clId="{11892A8C-5A3C-41D4-9515-CE14D6302E48}" dt="2022-10-19T12:28:30.589" v="256"/>
          <ac:spMkLst>
            <pc:docMk/>
            <pc:sldMk cId="3174605329" sldId="277"/>
            <ac:spMk id="51" creationId="{77F873FB-BABA-D240-87C4-BC12B9716B0D}"/>
          </ac:spMkLst>
        </pc:spChg>
        <pc:grpChg chg="mod">
          <ac:chgData name="Rebecca Hudson" userId="eb5edfd7-4e3a-4b2d-b1eb-70a38379c76a" providerId="ADAL" clId="{11892A8C-5A3C-41D4-9515-CE14D6302E48}" dt="2022-10-18T16:09:36.280" v="228" actId="1076"/>
          <ac:grpSpMkLst>
            <pc:docMk/>
            <pc:sldMk cId="3174605329" sldId="277"/>
            <ac:grpSpMk id="36" creationId="{7C5EBAC4-4CDC-6D4C-979D-F02B6C65F9AB}"/>
          </ac:grpSpMkLst>
        </pc:grpChg>
        <pc:graphicFrameChg chg="mod modGraphic">
          <ac:chgData name="Rebecca Hudson" userId="eb5edfd7-4e3a-4b2d-b1eb-70a38379c76a" providerId="ADAL" clId="{11892A8C-5A3C-41D4-9515-CE14D6302E48}" dt="2022-10-19T14:01:42.666" v="2305" actId="14734"/>
          <ac:graphicFrameMkLst>
            <pc:docMk/>
            <pc:sldMk cId="3174605329" sldId="277"/>
            <ac:graphicFrameMk id="6" creationId="{E98A9D46-2432-133B-C4DC-89A888749464}"/>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D513-084A-B5C5-D94A12C02859}"/>
              </c:ext>
            </c:extLst>
          </c:dPt>
          <c:dPt>
            <c:idx val="1"/>
            <c:bubble3D val="0"/>
            <c:spPr>
              <a:solidFill>
                <a:schemeClr val="accent2"/>
              </a:solidFill>
              <a:ln w="19050">
                <a:noFill/>
              </a:ln>
              <a:effectLst/>
            </c:spPr>
            <c:extLst>
              <c:ext xmlns:c16="http://schemas.microsoft.com/office/drawing/2014/chart" uri="{C3380CC4-5D6E-409C-BE32-E72D297353CC}">
                <c16:uniqueId val="{00000003-D513-084A-B5C5-D94A12C02859}"/>
              </c:ext>
            </c:extLst>
          </c:dPt>
          <c:dPt>
            <c:idx val="2"/>
            <c:bubble3D val="0"/>
            <c:spPr>
              <a:solidFill>
                <a:schemeClr val="accent3"/>
              </a:solidFill>
              <a:ln w="19050">
                <a:noFill/>
              </a:ln>
              <a:effectLst/>
            </c:spPr>
            <c:extLst>
              <c:ext xmlns:c16="http://schemas.microsoft.com/office/drawing/2014/chart" uri="{C3380CC4-5D6E-409C-BE32-E72D297353CC}">
                <c16:uniqueId val="{00000005-D513-084A-B5C5-D94A12C02859}"/>
              </c:ext>
            </c:extLst>
          </c:dPt>
          <c:dPt>
            <c:idx val="3"/>
            <c:bubble3D val="0"/>
            <c:spPr>
              <a:solidFill>
                <a:schemeClr val="accent4"/>
              </a:solidFill>
              <a:ln w="19050">
                <a:noFill/>
              </a:ln>
              <a:effectLst/>
            </c:spPr>
            <c:extLst>
              <c:ext xmlns:c16="http://schemas.microsoft.com/office/drawing/2014/chart" uri="{C3380CC4-5D6E-409C-BE32-E72D297353CC}">
                <c16:uniqueId val="{00000007-D513-084A-B5C5-D94A12C02859}"/>
              </c:ext>
            </c:extLst>
          </c:dPt>
          <c:dPt>
            <c:idx val="4"/>
            <c:bubble3D val="0"/>
            <c:spPr>
              <a:solidFill>
                <a:schemeClr val="accent5"/>
              </a:solidFill>
              <a:ln w="19050">
                <a:noFill/>
              </a:ln>
              <a:effectLst/>
            </c:spPr>
            <c:extLst>
              <c:ext xmlns:c16="http://schemas.microsoft.com/office/drawing/2014/chart" uri="{C3380CC4-5D6E-409C-BE32-E72D297353CC}">
                <c16:uniqueId val="{00000009-D513-084A-B5C5-D94A12C02859}"/>
              </c:ext>
            </c:extLst>
          </c:dPt>
          <c:dPt>
            <c:idx val="5"/>
            <c:bubble3D val="0"/>
            <c:spPr>
              <a:solidFill>
                <a:schemeClr val="accent6"/>
              </a:solidFill>
              <a:ln w="19050">
                <a:noFill/>
              </a:ln>
              <a:effectLst/>
            </c:spPr>
            <c:extLst>
              <c:ext xmlns:c16="http://schemas.microsoft.com/office/drawing/2014/chart" uri="{C3380CC4-5D6E-409C-BE32-E72D297353CC}">
                <c16:uniqueId val="{0000000B-D513-084A-B5C5-D94A12C02859}"/>
              </c:ext>
            </c:extLst>
          </c:dPt>
          <c:val>
            <c:numRef>
              <c:f>Sheet1!$C$4:$C$9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D513-084A-B5C5-D94A12C02859}"/>
            </c:ext>
          </c:extLst>
        </c:ser>
        <c:dLbls>
          <c:showLegendKey val="0"/>
          <c:showVal val="0"/>
          <c:showCatName val="0"/>
          <c:showSerName val="0"/>
          <c:showPercent val="0"/>
          <c:showBubbleSize val="0"/>
          <c:showLeaderLines val="1"/>
        </c:dLbls>
        <c:firstSliceAng val="0"/>
        <c:holeSize val="3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0.36434</cdr:x>
      <cdr:y>0.39411</cdr:y>
    </cdr:from>
    <cdr:to>
      <cdr:x>0.64367</cdr:x>
      <cdr:y>0.66332</cdr:y>
    </cdr:to>
    <cdr:sp macro="" textlink="">
      <cdr:nvSpPr>
        <cdr:cNvPr id="2" name="TextBox 1">
          <a:extLst xmlns:a="http://schemas.openxmlformats.org/drawingml/2006/main">
            <a:ext uri="{FF2B5EF4-FFF2-40B4-BE49-F238E27FC236}">
              <a16:creationId xmlns:a16="http://schemas.microsoft.com/office/drawing/2014/main" id="{1C573041-0190-704C-8E4F-625CDDA2B573}"/>
            </a:ext>
          </a:extLst>
        </cdr:cNvPr>
        <cdr:cNvSpPr txBox="1"/>
      </cdr:nvSpPr>
      <cdr:spPr>
        <a:xfrm xmlns:a="http://schemas.openxmlformats.org/drawingml/2006/main">
          <a:off x="1963820" y="1573220"/>
          <a:ext cx="1505656" cy="10746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solidFill>
                <a:srgbClr val="8B1C86"/>
              </a:solidFill>
            </a:rPr>
            <a:t>Key questions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3208B-A44D-EF41-8B33-7570A9018018}"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B10B4-5B2D-354D-BB7C-504C05258B84}" type="slidenum">
              <a:rPr lang="en-US" smtClean="0"/>
              <a:t>‹#›</a:t>
            </a:fld>
            <a:endParaRPr lang="en-US"/>
          </a:p>
        </p:txBody>
      </p:sp>
    </p:spTree>
    <p:extLst>
      <p:ext uri="{BB962C8B-B14F-4D97-AF65-F5344CB8AC3E}">
        <p14:creationId xmlns:p14="http://schemas.microsoft.com/office/powerpoint/2010/main" val="29917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BB10B4-5B2D-354D-BB7C-504C05258B84}" type="slidenum">
              <a:rPr lang="en-US" smtClean="0"/>
              <a:t>2</a:t>
            </a:fld>
            <a:endParaRPr lang="en-US"/>
          </a:p>
        </p:txBody>
      </p:sp>
    </p:spTree>
    <p:extLst>
      <p:ext uri="{BB962C8B-B14F-4D97-AF65-F5344CB8AC3E}">
        <p14:creationId xmlns:p14="http://schemas.microsoft.com/office/powerpoint/2010/main" val="2751745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2133600" y="2996035"/>
            <a:ext cx="7924800"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a:t>Click to edit Master text styles</a:t>
            </a:r>
          </a:p>
        </p:txBody>
      </p:sp>
      <p:sp>
        <p:nvSpPr>
          <p:cNvPr id="15" name="Text Placeholder 14">
            <a:extLst>
              <a:ext uri="{FF2B5EF4-FFF2-40B4-BE49-F238E27FC236}">
                <a16:creationId xmlns:a16="http://schemas.microsoft.com/office/drawing/2014/main" id="{1DB58C8E-044B-4F75-AC50-2CC75010964D}"/>
              </a:ext>
            </a:extLst>
          </p:cNvPr>
          <p:cNvSpPr>
            <a:spLocks noGrp="1"/>
          </p:cNvSpPr>
          <p:nvPr>
            <p:ph type="body" sz="quarter" idx="11"/>
          </p:nvPr>
        </p:nvSpPr>
        <p:spPr>
          <a:xfrm>
            <a:off x="2133599" y="3861965"/>
            <a:ext cx="7924800" cy="457200"/>
          </a:xfrm>
          <a:prstGeom prst="rect">
            <a:avLst/>
          </a:prstGeom>
        </p:spPr>
        <p:txBody>
          <a:bodyPr anchor="ctr"/>
          <a:lstStyle>
            <a:lvl1pPr marL="0" indent="0" algn="ctr">
              <a:buNone/>
              <a:defRPr sz="2400" b="0">
                <a:solidFill>
                  <a:schemeClr val="tx1"/>
                </a:solidFill>
                <a:latin typeface="Century Gothic" panose="020B0502020202020204" pitchFamily="34" charset="0"/>
              </a:defRPr>
            </a:lvl1pPr>
          </a:lstStyle>
          <a:p>
            <a:pPr lvl="0"/>
            <a:r>
              <a:rPr lang="en-GB"/>
              <a:t>Click to edit Master text styles</a:t>
            </a:r>
          </a:p>
        </p:txBody>
      </p:sp>
      <p:sp>
        <p:nvSpPr>
          <p:cNvPr id="16" name="Date Placeholder 3">
            <a:extLst>
              <a:ext uri="{FF2B5EF4-FFF2-40B4-BE49-F238E27FC236}">
                <a16:creationId xmlns:a16="http://schemas.microsoft.com/office/drawing/2014/main" id="{5A40B45F-4807-4AFE-9791-C6E006F42BEE}"/>
              </a:ext>
            </a:extLst>
          </p:cNvPr>
          <p:cNvSpPr>
            <a:spLocks noGrp="1"/>
          </p:cNvSpPr>
          <p:nvPr>
            <p:ph type="dt" sz="half" idx="12"/>
          </p:nvPr>
        </p:nvSpPr>
        <p:spPr>
          <a:xfrm>
            <a:off x="4724399" y="4948714"/>
            <a:ext cx="2743200" cy="365125"/>
          </a:xfrm>
          <a:prstGeom prst="rect">
            <a:avLst/>
          </a:prstGeom>
        </p:spPr>
        <p:txBody>
          <a:bodyPr/>
          <a:lstStyle>
            <a:lvl1pPr algn="ctr">
              <a:defRPr sz="1600">
                <a:solidFill>
                  <a:schemeClr val="tx1"/>
                </a:solidFill>
                <a:latin typeface="Century Gothic" panose="020B0502020202020204" pitchFamily="34" charset="0"/>
              </a:defRPr>
            </a:lvl1pPr>
          </a:lstStyle>
          <a:p>
            <a:fld id="{F3F691CB-6EB2-4019-8408-C61DD4752427}" type="datetimeFigureOut">
              <a:rPr lang="en-US" smtClean="0"/>
              <a:pPr/>
              <a:t>10/19/2022</a:t>
            </a:fld>
            <a:endParaRPr lang="en-US"/>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5100" y="1869943"/>
            <a:ext cx="6477000" cy="939800"/>
          </a:xfrm>
          <a:prstGeom prst="rect">
            <a:avLst/>
          </a:prstGeom>
        </p:spPr>
      </p:pic>
    </p:spTree>
    <p:extLst>
      <p:ext uri="{BB962C8B-B14F-4D97-AF65-F5344CB8AC3E}">
        <p14:creationId xmlns:p14="http://schemas.microsoft.com/office/powerpoint/2010/main" val="911118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16" name="Rectangle 15">
            <a:extLst>
              <a:ext uri="{FF2B5EF4-FFF2-40B4-BE49-F238E27FC236}">
                <a16:creationId xmlns:a16="http://schemas.microsoft.com/office/drawing/2014/main" id="{15D273DA-D812-2940-B8BE-5907541BE666}"/>
              </a:ext>
            </a:extLst>
          </p:cNvPr>
          <p:cNvSpPr/>
          <p:nvPr userDrawn="1"/>
        </p:nvSpPr>
        <p:spPr>
          <a:xfrm>
            <a:off x="55938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7" name="Rectangle 16">
            <a:extLst>
              <a:ext uri="{FF2B5EF4-FFF2-40B4-BE49-F238E27FC236}">
                <a16:creationId xmlns:a16="http://schemas.microsoft.com/office/drawing/2014/main" id="{FD241501-2BF4-A143-8A2F-B57BBB663A4A}"/>
              </a:ext>
            </a:extLst>
          </p:cNvPr>
          <p:cNvSpPr/>
          <p:nvPr userDrawn="1"/>
        </p:nvSpPr>
        <p:spPr>
          <a:xfrm>
            <a:off x="282967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8" name="Rectangle 17">
            <a:extLst>
              <a:ext uri="{FF2B5EF4-FFF2-40B4-BE49-F238E27FC236}">
                <a16:creationId xmlns:a16="http://schemas.microsoft.com/office/drawing/2014/main" id="{99E370B8-C654-AA4A-B1CB-8C0AD887EE21}"/>
              </a:ext>
            </a:extLst>
          </p:cNvPr>
          <p:cNvSpPr/>
          <p:nvPr userDrawn="1"/>
        </p:nvSpPr>
        <p:spPr>
          <a:xfrm>
            <a:off x="509997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9" name="Rectangle 18">
            <a:extLst>
              <a:ext uri="{FF2B5EF4-FFF2-40B4-BE49-F238E27FC236}">
                <a16:creationId xmlns:a16="http://schemas.microsoft.com/office/drawing/2014/main" id="{857D079D-9A0A-5546-9D4D-F8CA1C79BC4A}"/>
              </a:ext>
            </a:extLst>
          </p:cNvPr>
          <p:cNvSpPr/>
          <p:nvPr userDrawn="1"/>
        </p:nvSpPr>
        <p:spPr>
          <a:xfrm>
            <a:off x="7370265"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0" name="Rectangle 19">
            <a:extLst>
              <a:ext uri="{FF2B5EF4-FFF2-40B4-BE49-F238E27FC236}">
                <a16:creationId xmlns:a16="http://schemas.microsoft.com/office/drawing/2014/main" id="{4F2E52C7-E514-BD46-82F3-C1AE0FC0E3A9}"/>
              </a:ext>
            </a:extLst>
          </p:cNvPr>
          <p:cNvSpPr/>
          <p:nvPr userDrawn="1"/>
        </p:nvSpPr>
        <p:spPr>
          <a:xfrm>
            <a:off x="9640560" y="1828800"/>
            <a:ext cx="2018040" cy="3783825"/>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1" name="Oval 20">
            <a:extLst>
              <a:ext uri="{FF2B5EF4-FFF2-40B4-BE49-F238E27FC236}">
                <a16:creationId xmlns:a16="http://schemas.microsoft.com/office/drawing/2014/main" id="{C8785136-C0C3-EF49-AC1B-03244C857021}"/>
              </a:ext>
            </a:extLst>
          </p:cNvPr>
          <p:cNvSpPr/>
          <p:nvPr userDrawn="1"/>
        </p:nvSpPr>
        <p:spPr>
          <a:xfrm>
            <a:off x="100082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2" name="Rectangle 21">
            <a:extLst>
              <a:ext uri="{FF2B5EF4-FFF2-40B4-BE49-F238E27FC236}">
                <a16:creationId xmlns:a16="http://schemas.microsoft.com/office/drawing/2014/main" id="{E944C5B8-B597-454B-A828-4BFC15958AC5}"/>
              </a:ext>
            </a:extLst>
          </p:cNvPr>
          <p:cNvSpPr/>
          <p:nvPr userDrawn="1"/>
        </p:nvSpPr>
        <p:spPr>
          <a:xfrm>
            <a:off x="55938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23" name="Oval 22">
            <a:extLst>
              <a:ext uri="{FF2B5EF4-FFF2-40B4-BE49-F238E27FC236}">
                <a16:creationId xmlns:a16="http://schemas.microsoft.com/office/drawing/2014/main" id="{08BCB127-759A-484D-8524-2E44C1F80B1A}"/>
              </a:ext>
            </a:extLst>
          </p:cNvPr>
          <p:cNvSpPr/>
          <p:nvPr userDrawn="1"/>
        </p:nvSpPr>
        <p:spPr>
          <a:xfrm>
            <a:off x="327112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1" name="Rectangle 30">
            <a:extLst>
              <a:ext uri="{FF2B5EF4-FFF2-40B4-BE49-F238E27FC236}">
                <a16:creationId xmlns:a16="http://schemas.microsoft.com/office/drawing/2014/main" id="{2FE8A92C-AA0A-2A47-AC9E-B9E411EE2A45}"/>
              </a:ext>
            </a:extLst>
          </p:cNvPr>
          <p:cNvSpPr/>
          <p:nvPr userDrawn="1"/>
        </p:nvSpPr>
        <p:spPr>
          <a:xfrm>
            <a:off x="282967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2" name="Oval 31">
            <a:extLst>
              <a:ext uri="{FF2B5EF4-FFF2-40B4-BE49-F238E27FC236}">
                <a16:creationId xmlns:a16="http://schemas.microsoft.com/office/drawing/2014/main" id="{C28E2A33-B493-5A44-A962-09B58C555DDE}"/>
              </a:ext>
            </a:extLst>
          </p:cNvPr>
          <p:cNvSpPr/>
          <p:nvPr userDrawn="1"/>
        </p:nvSpPr>
        <p:spPr>
          <a:xfrm>
            <a:off x="554141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solidFill>
                <a:schemeClr val="tx1"/>
              </a:solidFill>
              <a:latin typeface="Century Gothic" panose="020B0502020202020204" pitchFamily="34" charset="0"/>
            </a:endParaRPr>
          </a:p>
        </p:txBody>
      </p:sp>
      <p:sp>
        <p:nvSpPr>
          <p:cNvPr id="33" name="Rectangle 32">
            <a:extLst>
              <a:ext uri="{FF2B5EF4-FFF2-40B4-BE49-F238E27FC236}">
                <a16:creationId xmlns:a16="http://schemas.microsoft.com/office/drawing/2014/main" id="{BCAA7386-4F5A-6A4B-B133-5BDB2BCF767B}"/>
              </a:ext>
            </a:extLst>
          </p:cNvPr>
          <p:cNvSpPr/>
          <p:nvPr userDrawn="1"/>
        </p:nvSpPr>
        <p:spPr>
          <a:xfrm>
            <a:off x="509997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4" name="Oval 33">
            <a:extLst>
              <a:ext uri="{FF2B5EF4-FFF2-40B4-BE49-F238E27FC236}">
                <a16:creationId xmlns:a16="http://schemas.microsoft.com/office/drawing/2014/main" id="{3F63B01D-106C-084F-925E-0036EFC90584}"/>
              </a:ext>
            </a:extLst>
          </p:cNvPr>
          <p:cNvSpPr/>
          <p:nvPr userDrawn="1"/>
        </p:nvSpPr>
        <p:spPr>
          <a:xfrm>
            <a:off x="7811711"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Rectangle 34">
            <a:extLst>
              <a:ext uri="{FF2B5EF4-FFF2-40B4-BE49-F238E27FC236}">
                <a16:creationId xmlns:a16="http://schemas.microsoft.com/office/drawing/2014/main" id="{ED9B06E2-E688-6349-9E7B-E5901EB06D2A}"/>
              </a:ext>
            </a:extLst>
          </p:cNvPr>
          <p:cNvSpPr/>
          <p:nvPr userDrawn="1"/>
        </p:nvSpPr>
        <p:spPr>
          <a:xfrm>
            <a:off x="7370265"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36" name="Oval 35">
            <a:extLst>
              <a:ext uri="{FF2B5EF4-FFF2-40B4-BE49-F238E27FC236}">
                <a16:creationId xmlns:a16="http://schemas.microsoft.com/office/drawing/2014/main" id="{4660EF63-4983-7A48-9949-F7CBC7D33DA7}"/>
              </a:ext>
            </a:extLst>
          </p:cNvPr>
          <p:cNvSpPr/>
          <p:nvPr userDrawn="1"/>
        </p:nvSpPr>
        <p:spPr>
          <a:xfrm>
            <a:off x="10082006" y="2364837"/>
            <a:ext cx="1135148" cy="1135147"/>
          </a:xfrm>
          <a:prstGeom prst="ellipse">
            <a:avLst/>
          </a:prstGeom>
          <a:solidFill>
            <a:schemeClr val="bg1"/>
          </a:solidFill>
          <a:ln w="508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Rectangle 36">
            <a:extLst>
              <a:ext uri="{FF2B5EF4-FFF2-40B4-BE49-F238E27FC236}">
                <a16:creationId xmlns:a16="http://schemas.microsoft.com/office/drawing/2014/main" id="{80975198-E493-9340-86E3-50429489EEAC}"/>
              </a:ext>
            </a:extLst>
          </p:cNvPr>
          <p:cNvSpPr/>
          <p:nvPr userDrawn="1"/>
        </p:nvSpPr>
        <p:spPr>
          <a:xfrm>
            <a:off x="9640560" y="5613675"/>
            <a:ext cx="2018040" cy="75675"/>
          </a:xfrm>
          <a:prstGeom prst="rect">
            <a:avLst/>
          </a:prstGeom>
          <a:solidFill>
            <a:srgbClr val="8B1C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4" name="Picture Placeholder 3">
            <a:extLst>
              <a:ext uri="{FF2B5EF4-FFF2-40B4-BE49-F238E27FC236}">
                <a16:creationId xmlns:a16="http://schemas.microsoft.com/office/drawing/2014/main" id="{8ECE901A-DDEB-6144-8F12-B63F77729E91}"/>
              </a:ext>
            </a:extLst>
          </p:cNvPr>
          <p:cNvSpPr>
            <a:spLocks noGrp="1"/>
          </p:cNvSpPr>
          <p:nvPr>
            <p:ph type="pic" sz="quarter" idx="11"/>
          </p:nvPr>
        </p:nvSpPr>
        <p:spPr>
          <a:xfrm>
            <a:off x="1257300"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8" name="Picture Placeholder 3">
            <a:extLst>
              <a:ext uri="{FF2B5EF4-FFF2-40B4-BE49-F238E27FC236}">
                <a16:creationId xmlns:a16="http://schemas.microsoft.com/office/drawing/2014/main" id="{6762E048-8200-5649-B786-31B6B9B27E5D}"/>
              </a:ext>
            </a:extLst>
          </p:cNvPr>
          <p:cNvSpPr>
            <a:spLocks noGrp="1"/>
          </p:cNvSpPr>
          <p:nvPr>
            <p:ph type="pic" sz="quarter" idx="12"/>
          </p:nvPr>
        </p:nvSpPr>
        <p:spPr>
          <a:xfrm>
            <a:off x="3514845"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49" name="Picture Placeholder 3">
            <a:extLst>
              <a:ext uri="{FF2B5EF4-FFF2-40B4-BE49-F238E27FC236}">
                <a16:creationId xmlns:a16="http://schemas.microsoft.com/office/drawing/2014/main" id="{E8BE972C-E400-A549-9B43-0093BA060842}"/>
              </a:ext>
            </a:extLst>
          </p:cNvPr>
          <p:cNvSpPr>
            <a:spLocks noGrp="1"/>
          </p:cNvSpPr>
          <p:nvPr>
            <p:ph type="pic" sz="quarter" idx="13"/>
          </p:nvPr>
        </p:nvSpPr>
        <p:spPr>
          <a:xfrm>
            <a:off x="578369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0" name="Picture Placeholder 3">
            <a:extLst>
              <a:ext uri="{FF2B5EF4-FFF2-40B4-BE49-F238E27FC236}">
                <a16:creationId xmlns:a16="http://schemas.microsoft.com/office/drawing/2014/main" id="{DC220FD7-2980-B842-BE20-DF7985EA1F93}"/>
              </a:ext>
            </a:extLst>
          </p:cNvPr>
          <p:cNvSpPr>
            <a:spLocks noGrp="1"/>
          </p:cNvSpPr>
          <p:nvPr>
            <p:ph type="pic" sz="quarter" idx="14"/>
          </p:nvPr>
        </p:nvSpPr>
        <p:spPr>
          <a:xfrm>
            <a:off x="8101437" y="259080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1" name="Picture Placeholder 3">
            <a:extLst>
              <a:ext uri="{FF2B5EF4-FFF2-40B4-BE49-F238E27FC236}">
                <a16:creationId xmlns:a16="http://schemas.microsoft.com/office/drawing/2014/main" id="{743012BA-934B-904B-AFC5-DF776319B045}"/>
              </a:ext>
            </a:extLst>
          </p:cNvPr>
          <p:cNvSpPr>
            <a:spLocks noGrp="1"/>
          </p:cNvSpPr>
          <p:nvPr>
            <p:ph type="pic" sz="quarter" idx="15"/>
          </p:nvPr>
        </p:nvSpPr>
        <p:spPr>
          <a:xfrm>
            <a:off x="10322844" y="2577680"/>
            <a:ext cx="647700" cy="685800"/>
          </a:xfrm>
          <a:prstGeom prst="rect">
            <a:avLst/>
          </a:prstGeom>
        </p:spPr>
        <p:txBody>
          <a:bodyPr/>
          <a:lstStyle>
            <a:lvl1pPr marL="0" indent="0">
              <a:buNone/>
              <a:defRPr sz="1000"/>
            </a:lvl1pPr>
          </a:lstStyle>
          <a:p>
            <a:r>
              <a:rPr lang="en-GB"/>
              <a:t>Click icon to add picture</a:t>
            </a:r>
            <a:endParaRPr lang="en-US" dirty="0"/>
          </a:p>
        </p:txBody>
      </p:sp>
      <p:sp>
        <p:nvSpPr>
          <p:cNvPr id="52" name="Text Placeholder 2">
            <a:extLst>
              <a:ext uri="{FF2B5EF4-FFF2-40B4-BE49-F238E27FC236}">
                <a16:creationId xmlns:a16="http://schemas.microsoft.com/office/drawing/2014/main" id="{B3BC54C5-1C9B-7849-B54E-7B705CBE9551}"/>
              </a:ext>
            </a:extLst>
          </p:cNvPr>
          <p:cNvSpPr>
            <a:spLocks noGrp="1"/>
          </p:cNvSpPr>
          <p:nvPr>
            <p:ph type="body" sz="quarter" idx="16"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53" name="Text Placeholder 4">
            <a:extLst>
              <a:ext uri="{FF2B5EF4-FFF2-40B4-BE49-F238E27FC236}">
                <a16:creationId xmlns:a16="http://schemas.microsoft.com/office/drawing/2014/main" id="{C3FC3B89-A1C3-CC40-A29A-EB0ECEFE945A}"/>
              </a:ext>
            </a:extLst>
          </p:cNvPr>
          <p:cNvSpPr>
            <a:spLocks noGrp="1"/>
          </p:cNvSpPr>
          <p:nvPr>
            <p:ph type="body" sz="quarter" idx="17" hasCustomPrompt="1"/>
          </p:nvPr>
        </p:nvSpPr>
        <p:spPr>
          <a:xfrm>
            <a:off x="684758"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6" name="Text Placeholder 2">
            <a:extLst>
              <a:ext uri="{FF2B5EF4-FFF2-40B4-BE49-F238E27FC236}">
                <a16:creationId xmlns:a16="http://schemas.microsoft.com/office/drawing/2014/main" id="{A66D4C77-41A6-2D46-8E14-B62B2EE3DA1A}"/>
              </a:ext>
            </a:extLst>
          </p:cNvPr>
          <p:cNvSpPr>
            <a:spLocks noGrp="1"/>
          </p:cNvSpPr>
          <p:nvPr>
            <p:ph type="body" sz="quarter" idx="18" hasCustomPrompt="1"/>
          </p:nvPr>
        </p:nvSpPr>
        <p:spPr>
          <a:xfrm>
            <a:off x="3025012" y="4498297"/>
            <a:ext cx="1683100" cy="954087"/>
          </a:xfrm>
          <a:prstGeom prst="rect">
            <a:avLst/>
          </a:prstGeom>
        </p:spPr>
        <p:txBody>
          <a:bodyPr/>
          <a:lstStyle>
            <a:lvl1pPr marL="0" indent="0">
              <a:buNone/>
              <a:defRPr sz="1400"/>
            </a:lvl1pPr>
          </a:lstStyle>
          <a:p>
            <a:pPr lvl="0"/>
            <a:r>
              <a:rPr lang="en-US" dirty="0"/>
              <a:t>Text here</a:t>
            </a:r>
          </a:p>
        </p:txBody>
      </p:sp>
      <p:sp>
        <p:nvSpPr>
          <p:cNvPr id="57" name="Text Placeholder 4">
            <a:extLst>
              <a:ext uri="{FF2B5EF4-FFF2-40B4-BE49-F238E27FC236}">
                <a16:creationId xmlns:a16="http://schemas.microsoft.com/office/drawing/2014/main" id="{6731D484-4F44-1641-B95E-17368FA80CB5}"/>
              </a:ext>
            </a:extLst>
          </p:cNvPr>
          <p:cNvSpPr>
            <a:spLocks noGrp="1"/>
          </p:cNvSpPr>
          <p:nvPr>
            <p:ph type="body" sz="quarter" idx="19" hasCustomPrompt="1"/>
          </p:nvPr>
        </p:nvSpPr>
        <p:spPr>
          <a:xfrm>
            <a:off x="2969278" y="40868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58" name="Text Placeholder 2">
            <a:extLst>
              <a:ext uri="{FF2B5EF4-FFF2-40B4-BE49-F238E27FC236}">
                <a16:creationId xmlns:a16="http://schemas.microsoft.com/office/drawing/2014/main" id="{265199DB-5AC9-C441-80C9-E771E0A8AA44}"/>
              </a:ext>
            </a:extLst>
          </p:cNvPr>
          <p:cNvSpPr>
            <a:spLocks noGrp="1"/>
          </p:cNvSpPr>
          <p:nvPr>
            <p:ph type="body" sz="quarter" idx="20" hasCustomPrompt="1"/>
          </p:nvPr>
        </p:nvSpPr>
        <p:spPr>
          <a:xfrm>
            <a:off x="5322013" y="4491997"/>
            <a:ext cx="1683100" cy="954087"/>
          </a:xfrm>
          <a:prstGeom prst="rect">
            <a:avLst/>
          </a:prstGeom>
        </p:spPr>
        <p:txBody>
          <a:bodyPr/>
          <a:lstStyle>
            <a:lvl1pPr marL="0" indent="0">
              <a:buNone/>
              <a:defRPr sz="1400"/>
            </a:lvl1pPr>
          </a:lstStyle>
          <a:p>
            <a:pPr lvl="0"/>
            <a:r>
              <a:rPr lang="en-US" dirty="0"/>
              <a:t>Text here</a:t>
            </a:r>
          </a:p>
        </p:txBody>
      </p:sp>
      <p:sp>
        <p:nvSpPr>
          <p:cNvPr id="59" name="Text Placeholder 4">
            <a:extLst>
              <a:ext uri="{FF2B5EF4-FFF2-40B4-BE49-F238E27FC236}">
                <a16:creationId xmlns:a16="http://schemas.microsoft.com/office/drawing/2014/main" id="{C0FD2B27-E52C-B249-BCA5-7F32B3DFAFE8}"/>
              </a:ext>
            </a:extLst>
          </p:cNvPr>
          <p:cNvSpPr>
            <a:spLocks noGrp="1"/>
          </p:cNvSpPr>
          <p:nvPr>
            <p:ph type="body" sz="quarter" idx="21" hasCustomPrompt="1"/>
          </p:nvPr>
        </p:nvSpPr>
        <p:spPr>
          <a:xfrm>
            <a:off x="5266279" y="4080549"/>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0" name="Text Placeholder 2">
            <a:extLst>
              <a:ext uri="{FF2B5EF4-FFF2-40B4-BE49-F238E27FC236}">
                <a16:creationId xmlns:a16="http://schemas.microsoft.com/office/drawing/2014/main" id="{3E8CA5BA-077B-C74F-B0E9-2D2BA5FC7413}"/>
              </a:ext>
            </a:extLst>
          </p:cNvPr>
          <p:cNvSpPr>
            <a:spLocks noGrp="1"/>
          </p:cNvSpPr>
          <p:nvPr>
            <p:ph type="body" sz="quarter" idx="22" hasCustomPrompt="1"/>
          </p:nvPr>
        </p:nvSpPr>
        <p:spPr>
          <a:xfrm>
            <a:off x="7565602" y="4473605"/>
            <a:ext cx="1683100" cy="954087"/>
          </a:xfrm>
          <a:prstGeom prst="rect">
            <a:avLst/>
          </a:prstGeom>
        </p:spPr>
        <p:txBody>
          <a:bodyPr/>
          <a:lstStyle>
            <a:lvl1pPr marL="0" indent="0">
              <a:buNone/>
              <a:defRPr sz="1400"/>
            </a:lvl1pPr>
          </a:lstStyle>
          <a:p>
            <a:pPr lvl="0"/>
            <a:r>
              <a:rPr lang="en-US" dirty="0"/>
              <a:t>Text here</a:t>
            </a:r>
          </a:p>
        </p:txBody>
      </p:sp>
      <p:sp>
        <p:nvSpPr>
          <p:cNvPr id="61" name="Text Placeholder 4">
            <a:extLst>
              <a:ext uri="{FF2B5EF4-FFF2-40B4-BE49-F238E27FC236}">
                <a16:creationId xmlns:a16="http://schemas.microsoft.com/office/drawing/2014/main" id="{FA616C2E-421B-8749-89A4-B6923994BB59}"/>
              </a:ext>
            </a:extLst>
          </p:cNvPr>
          <p:cNvSpPr>
            <a:spLocks noGrp="1"/>
          </p:cNvSpPr>
          <p:nvPr>
            <p:ph type="body" sz="quarter" idx="23" hasCustomPrompt="1"/>
          </p:nvPr>
        </p:nvSpPr>
        <p:spPr>
          <a:xfrm>
            <a:off x="7509868" y="4062157"/>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62" name="Text Placeholder 2">
            <a:extLst>
              <a:ext uri="{FF2B5EF4-FFF2-40B4-BE49-F238E27FC236}">
                <a16:creationId xmlns:a16="http://schemas.microsoft.com/office/drawing/2014/main" id="{5C5B4C7B-DD3E-D840-9882-499A83359707}"/>
              </a:ext>
            </a:extLst>
          </p:cNvPr>
          <p:cNvSpPr>
            <a:spLocks noGrp="1"/>
          </p:cNvSpPr>
          <p:nvPr>
            <p:ph type="body" sz="quarter" idx="24" hasCustomPrompt="1"/>
          </p:nvPr>
        </p:nvSpPr>
        <p:spPr>
          <a:xfrm>
            <a:off x="9829588" y="4463260"/>
            <a:ext cx="1683100" cy="954087"/>
          </a:xfrm>
          <a:prstGeom prst="rect">
            <a:avLst/>
          </a:prstGeom>
        </p:spPr>
        <p:txBody>
          <a:bodyPr/>
          <a:lstStyle>
            <a:lvl1pPr marL="0" indent="0">
              <a:buNone/>
              <a:defRPr sz="1400"/>
            </a:lvl1pPr>
          </a:lstStyle>
          <a:p>
            <a:pPr lvl="0"/>
            <a:r>
              <a:rPr lang="en-US" dirty="0"/>
              <a:t>Text here</a:t>
            </a:r>
          </a:p>
        </p:txBody>
      </p:sp>
      <p:sp>
        <p:nvSpPr>
          <p:cNvPr id="63" name="Text Placeholder 4">
            <a:extLst>
              <a:ext uri="{FF2B5EF4-FFF2-40B4-BE49-F238E27FC236}">
                <a16:creationId xmlns:a16="http://schemas.microsoft.com/office/drawing/2014/main" id="{1A4DFB86-50BA-4849-8035-150848E54C32}"/>
              </a:ext>
            </a:extLst>
          </p:cNvPr>
          <p:cNvSpPr>
            <a:spLocks noGrp="1"/>
          </p:cNvSpPr>
          <p:nvPr>
            <p:ph type="body" sz="quarter" idx="25" hasCustomPrompt="1"/>
          </p:nvPr>
        </p:nvSpPr>
        <p:spPr>
          <a:xfrm>
            <a:off x="9773854" y="4051812"/>
            <a:ext cx="17333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54836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 double heigh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81000" y="233691"/>
            <a:ext cx="8801100" cy="968312"/>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a:p>
            <a:pPr lvl="1"/>
            <a:r>
              <a:rPr lang="en-GB"/>
              <a:t>Second level</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13716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5357" y="1816016"/>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1971399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B9F66F7A-1C31-4077-A451-5E5498473034}"/>
              </a:ext>
            </a:extLst>
          </p:cNvPr>
          <p:cNvSpPr>
            <a:spLocks noGrp="1"/>
          </p:cNvSpPr>
          <p:nvPr>
            <p:ph type="pic" sz="quarter" idx="11"/>
          </p:nvPr>
        </p:nvSpPr>
        <p:spPr>
          <a:xfrm>
            <a:off x="1412081" y="2702718"/>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txBody>
          <a:bodyPr wrap="square">
            <a:noAutofit/>
          </a:bodyPr>
          <a:lstStyle/>
          <a:p>
            <a:r>
              <a:rPr lang="en-GB"/>
              <a:t>Click icon to add picture</a:t>
            </a:r>
            <a:endParaRPr lang="en-US"/>
          </a:p>
        </p:txBody>
      </p:sp>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19336"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030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796BD0-48AF-D046-95C8-05913EDBC5F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4" name="TextBox 13">
            <a:extLst>
              <a:ext uri="{FF2B5EF4-FFF2-40B4-BE49-F238E27FC236}">
                <a16:creationId xmlns:a16="http://schemas.microsoft.com/office/drawing/2014/main" id="{123BB6DF-E6ED-0C43-A6C1-8520509E67C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17" name="Straight Connector 16">
            <a:extLst>
              <a:ext uri="{FF2B5EF4-FFF2-40B4-BE49-F238E27FC236}">
                <a16:creationId xmlns:a16="http://schemas.microsoft.com/office/drawing/2014/main" id="{4133275C-8E69-2343-8CFE-D1FE91FAC59F}"/>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 Placeholder 14">
            <a:extLst>
              <a:ext uri="{FF2B5EF4-FFF2-40B4-BE49-F238E27FC236}">
                <a16:creationId xmlns:a16="http://schemas.microsoft.com/office/drawing/2014/main" id="{F2F73264-1820-5748-8E26-C3EB32888752}"/>
              </a:ext>
            </a:extLst>
          </p:cNvPr>
          <p:cNvSpPr>
            <a:spLocks noGrp="1"/>
          </p:cNvSpPr>
          <p:nvPr>
            <p:ph type="body" sz="quarter" idx="10"/>
          </p:nvPr>
        </p:nvSpPr>
        <p:spPr>
          <a:xfrm>
            <a:off x="190849"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3" name="Straight Connector 22">
            <a:extLst>
              <a:ext uri="{FF2B5EF4-FFF2-40B4-BE49-F238E27FC236}">
                <a16:creationId xmlns:a16="http://schemas.microsoft.com/office/drawing/2014/main" id="{A103D8ED-D225-CC49-BEB0-97A7CACC3ECA}"/>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Picture Placeholder 11">
            <a:extLst>
              <a:ext uri="{FF2B5EF4-FFF2-40B4-BE49-F238E27FC236}">
                <a16:creationId xmlns:a16="http://schemas.microsoft.com/office/drawing/2014/main" id="{44E082AD-356A-844F-B03C-FAAEB6A3176E}"/>
              </a:ext>
            </a:extLst>
          </p:cNvPr>
          <p:cNvSpPr>
            <a:spLocks noGrp="1"/>
          </p:cNvSpPr>
          <p:nvPr>
            <p:ph type="pic" sz="quarter" idx="11"/>
          </p:nvPr>
        </p:nvSpPr>
        <p:spPr>
          <a:xfrm>
            <a:off x="1526730" y="2718350"/>
            <a:ext cx="2605088" cy="2605088"/>
          </a:xfrm>
          <a:custGeom>
            <a:avLst/>
            <a:gdLst>
              <a:gd name="connsiteX0" fmla="*/ 1302544 w 2605088"/>
              <a:gd name="connsiteY0" fmla="*/ 0 h 2605088"/>
              <a:gd name="connsiteX1" fmla="*/ 2605088 w 2605088"/>
              <a:gd name="connsiteY1" fmla="*/ 1302544 h 2605088"/>
              <a:gd name="connsiteX2" fmla="*/ 1302544 w 2605088"/>
              <a:gd name="connsiteY2" fmla="*/ 2605088 h 2605088"/>
              <a:gd name="connsiteX3" fmla="*/ 0 w 2605088"/>
              <a:gd name="connsiteY3" fmla="*/ 1302544 h 2605088"/>
              <a:gd name="connsiteX4" fmla="*/ 1302544 w 2605088"/>
              <a:gd name="connsiteY4" fmla="*/ 0 h 260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5088" h="2605088">
                <a:moveTo>
                  <a:pt x="1302544" y="0"/>
                </a:moveTo>
                <a:cubicBezTo>
                  <a:pt x="2021919" y="0"/>
                  <a:pt x="2605088" y="583169"/>
                  <a:pt x="2605088" y="1302544"/>
                </a:cubicBezTo>
                <a:cubicBezTo>
                  <a:pt x="2605088" y="2021919"/>
                  <a:pt x="2021919" y="2605088"/>
                  <a:pt x="1302544" y="2605088"/>
                </a:cubicBezTo>
                <a:cubicBezTo>
                  <a:pt x="583169" y="2605088"/>
                  <a:pt x="0" y="2021919"/>
                  <a:pt x="0" y="1302544"/>
                </a:cubicBezTo>
                <a:cubicBezTo>
                  <a:pt x="0" y="583169"/>
                  <a:pt x="583169" y="0"/>
                  <a:pt x="1302544" y="0"/>
                </a:cubicBezTo>
                <a:close/>
              </a:path>
            </a:pathLst>
          </a:custGeom>
        </p:spPr>
      </p:sp>
      <p:cxnSp>
        <p:nvCxnSpPr>
          <p:cNvPr id="9" name="Straight Connector 8">
            <a:extLst>
              <a:ext uri="{FF2B5EF4-FFF2-40B4-BE49-F238E27FC236}">
                <a16:creationId xmlns:a16="http://schemas.microsoft.com/office/drawing/2014/main" id="{66D87D99-3F56-E24D-A5BD-4FC46FDB407E}"/>
              </a:ext>
            </a:extLst>
          </p:cNvPr>
          <p:cNvCxnSpPr/>
          <p:nvPr userDrawn="1"/>
        </p:nvCxnSpPr>
        <p:spPr>
          <a:xfrm>
            <a:off x="4800949" y="2577857"/>
            <a:ext cx="0" cy="2886075"/>
          </a:xfrm>
          <a:prstGeom prst="line">
            <a:avLst/>
          </a:prstGeom>
          <a:ln>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pic>
        <p:nvPicPr>
          <p:cNvPr id="11" name="Graphic 10">
            <a:extLst>
              <a:ext uri="{FF2B5EF4-FFF2-40B4-BE49-F238E27FC236}">
                <a16:creationId xmlns:a16="http://schemas.microsoft.com/office/drawing/2014/main" id="{0F658CFD-525B-DA4C-8261-7D5C0598566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55108" y="2725970"/>
            <a:ext cx="476249" cy="476249"/>
          </a:xfrm>
          <a:prstGeom prst="rect">
            <a:avLst/>
          </a:prstGeom>
        </p:spPr>
      </p:pic>
      <p:sp>
        <p:nvSpPr>
          <p:cNvPr id="13" name="Text Placeholder 2">
            <a:extLst>
              <a:ext uri="{FF2B5EF4-FFF2-40B4-BE49-F238E27FC236}">
                <a16:creationId xmlns:a16="http://schemas.microsoft.com/office/drawing/2014/main" id="{89EB969A-B982-EE45-B3A1-134F8E2A11A4}"/>
              </a:ext>
            </a:extLst>
          </p:cNvPr>
          <p:cNvSpPr>
            <a:spLocks noGrp="1"/>
          </p:cNvSpPr>
          <p:nvPr>
            <p:ph type="body" sz="quarter" idx="16" hasCustomPrompt="1"/>
          </p:nvPr>
        </p:nvSpPr>
        <p:spPr>
          <a:xfrm>
            <a:off x="7396053" y="3726337"/>
            <a:ext cx="2876405" cy="954087"/>
          </a:xfrm>
          <a:prstGeom prst="rect">
            <a:avLst/>
          </a:prstGeom>
        </p:spPr>
        <p:txBody>
          <a:bodyPr/>
          <a:lstStyle>
            <a:lvl1pPr marL="0" indent="0">
              <a:buNone/>
              <a:defRPr sz="2800"/>
            </a:lvl1pPr>
          </a:lstStyle>
          <a:p>
            <a:pPr lvl="0"/>
            <a:r>
              <a:rPr lang="en-US" dirty="0"/>
              <a:t>Quote here</a:t>
            </a:r>
          </a:p>
        </p:txBody>
      </p:sp>
    </p:spTree>
    <p:extLst>
      <p:ext uri="{BB962C8B-B14F-4D97-AF65-F5344CB8AC3E}">
        <p14:creationId xmlns:p14="http://schemas.microsoft.com/office/powerpoint/2010/main" val="253234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ashing line">
    <p:spTree>
      <p:nvGrpSpPr>
        <p:cNvPr id="1" name=""/>
        <p:cNvGrpSpPr/>
        <p:nvPr/>
      </p:nvGrpSpPr>
      <p:grpSpPr>
        <a:xfrm>
          <a:off x="0" y="0"/>
          <a:ext cx="0" cy="0"/>
          <a:chOff x="0" y="0"/>
          <a:chExt cx="0" cy="0"/>
        </a:xfrm>
      </p:grpSpPr>
      <p:sp>
        <p:nvSpPr>
          <p:cNvPr id="23" name="Freeform 4">
            <a:extLst>
              <a:ext uri="{FF2B5EF4-FFF2-40B4-BE49-F238E27FC236}">
                <a16:creationId xmlns:a16="http://schemas.microsoft.com/office/drawing/2014/main" id="{0AF9448B-4F88-4CE8-B894-92D91706BCE2}"/>
              </a:ext>
            </a:extLst>
          </p:cNvPr>
          <p:cNvSpPr/>
          <p:nvPr userDrawn="1"/>
        </p:nvSpPr>
        <p:spPr>
          <a:xfrm>
            <a:off x="-451413" y="-735580"/>
            <a:ext cx="13513169" cy="3076925"/>
          </a:xfrm>
          <a:custGeom>
            <a:avLst/>
            <a:gdLst>
              <a:gd name="connsiteX0" fmla="*/ 0 w 13513169"/>
              <a:gd name="connsiteY0" fmla="*/ 963021 h 3076925"/>
              <a:gd name="connsiteX1" fmla="*/ 7535119 w 13513169"/>
              <a:gd name="connsiteY1" fmla="*/ 3069613 h 3076925"/>
              <a:gd name="connsiteX2" fmla="*/ 12963646 w 13513169"/>
              <a:gd name="connsiteY2" fmla="*/ 314839 h 3076925"/>
              <a:gd name="connsiteX3" fmla="*/ 13044669 w 13513169"/>
              <a:gd name="connsiteY3" fmla="*/ 175942 h 3076925"/>
            </a:gdLst>
            <a:ahLst/>
            <a:cxnLst>
              <a:cxn ang="0">
                <a:pos x="connsiteX0" y="connsiteY0"/>
              </a:cxn>
              <a:cxn ang="0">
                <a:pos x="connsiteX1" y="connsiteY1"/>
              </a:cxn>
              <a:cxn ang="0">
                <a:pos x="connsiteX2" y="connsiteY2"/>
              </a:cxn>
              <a:cxn ang="0">
                <a:pos x="connsiteX3" y="connsiteY3"/>
              </a:cxn>
            </a:cxnLst>
            <a:rect l="l" t="t" r="r" b="b"/>
            <a:pathLst>
              <a:path w="13513169" h="3076925">
                <a:moveTo>
                  <a:pt x="0" y="963021"/>
                </a:moveTo>
                <a:cubicBezTo>
                  <a:pt x="2687255" y="2070332"/>
                  <a:pt x="5374511" y="3177643"/>
                  <a:pt x="7535119" y="3069613"/>
                </a:cubicBezTo>
                <a:cubicBezTo>
                  <a:pt x="9695727" y="2961583"/>
                  <a:pt x="12045388" y="797117"/>
                  <a:pt x="12963646" y="314839"/>
                </a:cubicBezTo>
                <a:cubicBezTo>
                  <a:pt x="13881904" y="-167439"/>
                  <a:pt x="13463286" y="4251"/>
                  <a:pt x="13044669" y="175942"/>
                </a:cubicBezTo>
              </a:path>
            </a:pathLst>
          </a:custGeom>
          <a:noFill/>
          <a:ln w="15875">
            <a:solidFill>
              <a:schemeClr val="bg1">
                <a:lumMod val="75000"/>
                <a:alpha val="50000"/>
              </a:schemeClr>
            </a:solidFill>
          </a:ln>
          <a:effectLst>
            <a:outerShdw blurRad="190500" dist="101600" dir="42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nvGrpSpPr>
          <p:cNvPr id="25" name="Group 24">
            <a:extLst>
              <a:ext uri="{FF2B5EF4-FFF2-40B4-BE49-F238E27FC236}">
                <a16:creationId xmlns:a16="http://schemas.microsoft.com/office/drawing/2014/main" id="{070F8361-AAEE-44AA-A38B-DD786939C5A3}"/>
              </a:ext>
            </a:extLst>
          </p:cNvPr>
          <p:cNvGrpSpPr/>
          <p:nvPr userDrawn="1"/>
        </p:nvGrpSpPr>
        <p:grpSpPr>
          <a:xfrm rot="20759700">
            <a:off x="7222222" y="2526134"/>
            <a:ext cx="2402045" cy="2815270"/>
            <a:chOff x="2139656" y="1085780"/>
            <a:chExt cx="3880275" cy="4333189"/>
          </a:xfrm>
        </p:grpSpPr>
        <p:pic>
          <p:nvPicPr>
            <p:cNvPr id="26" name="Picture 25">
              <a:extLst>
                <a:ext uri="{FF2B5EF4-FFF2-40B4-BE49-F238E27FC236}">
                  <a16:creationId xmlns:a16="http://schemas.microsoft.com/office/drawing/2014/main" id="{6A6E35C5-BB00-4913-B9FC-634A03351C4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7" name="Rectangle 26">
              <a:extLst>
                <a:ext uri="{FF2B5EF4-FFF2-40B4-BE49-F238E27FC236}">
                  <a16:creationId xmlns:a16="http://schemas.microsoft.com/office/drawing/2014/main" id="{CB18CBA2-857F-4630-8696-84D3C91ED067}"/>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lgn="ctr">
                <a:defRPr/>
              </a:pPr>
              <a:endParaRPr lang="en-US">
                <a:cs typeface="Gill Sans" charset="0"/>
              </a:endParaRPr>
            </a:p>
          </p:txBody>
        </p:sp>
      </p:grpSp>
      <p:pic>
        <p:nvPicPr>
          <p:cNvPr id="28" name="Picture 27">
            <a:extLst>
              <a:ext uri="{FF2B5EF4-FFF2-40B4-BE49-F238E27FC236}">
                <a16:creationId xmlns:a16="http://schemas.microsoft.com/office/drawing/2014/main" id="{520AE830-B473-4CE9-914C-E2F1E716BB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900000">
            <a:off x="8101397" y="1932597"/>
            <a:ext cx="166543" cy="707807"/>
          </a:xfrm>
          <a:prstGeom prst="rect">
            <a:avLst/>
          </a:prstGeom>
          <a:effectLst>
            <a:outerShdw blurRad="50800" dist="38100" dir="5400000" algn="t" rotWithShape="0">
              <a:prstClr val="black">
                <a:alpha val="40000"/>
              </a:prstClr>
            </a:outerShdw>
          </a:effectLst>
        </p:spPr>
      </p:pic>
      <p:grpSp>
        <p:nvGrpSpPr>
          <p:cNvPr id="30" name="Group 29">
            <a:extLst>
              <a:ext uri="{FF2B5EF4-FFF2-40B4-BE49-F238E27FC236}">
                <a16:creationId xmlns:a16="http://schemas.microsoft.com/office/drawing/2014/main" id="{30760CCB-4F47-4681-AC00-36DA7075B73C}"/>
              </a:ext>
            </a:extLst>
          </p:cNvPr>
          <p:cNvGrpSpPr/>
          <p:nvPr userDrawn="1"/>
        </p:nvGrpSpPr>
        <p:grpSpPr>
          <a:xfrm rot="683096">
            <a:off x="2089510" y="2026218"/>
            <a:ext cx="2317828" cy="2716565"/>
            <a:chOff x="2139656" y="1085780"/>
            <a:chExt cx="3880275" cy="4333189"/>
          </a:xfrm>
        </p:grpSpPr>
        <p:pic>
          <p:nvPicPr>
            <p:cNvPr id="31" name="Picture 30">
              <a:extLst>
                <a:ext uri="{FF2B5EF4-FFF2-40B4-BE49-F238E27FC236}">
                  <a16:creationId xmlns:a16="http://schemas.microsoft.com/office/drawing/2014/main" id="{A6AE5A1C-A3A0-4B4E-93E0-B1967B14EF8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39656"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2" name="Rectangle 31">
              <a:extLst>
                <a:ext uri="{FF2B5EF4-FFF2-40B4-BE49-F238E27FC236}">
                  <a16:creationId xmlns:a16="http://schemas.microsoft.com/office/drawing/2014/main" id="{31DC9D3F-9B1A-4F0D-9A40-E91CA80AD1D3}"/>
                </a:ext>
              </a:extLst>
            </p:cNvPr>
            <p:cNvSpPr/>
            <p:nvPr/>
          </p:nvSpPr>
          <p:spPr bwMode="auto">
            <a:xfrm>
              <a:off x="2359642" y="1263249"/>
              <a:ext cx="3382993"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3" name="Picture 32">
            <a:extLst>
              <a:ext uri="{FF2B5EF4-FFF2-40B4-BE49-F238E27FC236}">
                <a16:creationId xmlns:a16="http://schemas.microsoft.com/office/drawing/2014/main" id="{115F14F2-2CD3-4A41-A6B9-AFFA424B5EE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646250" y="1489633"/>
            <a:ext cx="224655" cy="669083"/>
          </a:xfrm>
          <a:prstGeom prst="rect">
            <a:avLst/>
          </a:prstGeom>
          <a:effectLst>
            <a:outerShdw blurRad="50800" dist="38100" dir="5400000" algn="t" rotWithShape="0">
              <a:prstClr val="black">
                <a:alpha val="40000"/>
              </a:prstClr>
            </a:outerShdw>
          </a:effectLst>
        </p:spPr>
      </p:pic>
      <p:grpSp>
        <p:nvGrpSpPr>
          <p:cNvPr id="34" name="Group 33">
            <a:extLst>
              <a:ext uri="{FF2B5EF4-FFF2-40B4-BE49-F238E27FC236}">
                <a16:creationId xmlns:a16="http://schemas.microsoft.com/office/drawing/2014/main" id="{A9BA391C-97B0-41F8-ACEC-917E69A2EDB4}"/>
              </a:ext>
            </a:extLst>
          </p:cNvPr>
          <p:cNvGrpSpPr/>
          <p:nvPr userDrawn="1"/>
        </p:nvGrpSpPr>
        <p:grpSpPr>
          <a:xfrm rot="21389491">
            <a:off x="4288752" y="2663283"/>
            <a:ext cx="2949604" cy="3457026"/>
            <a:chOff x="2139655" y="1085780"/>
            <a:chExt cx="3880275" cy="4333189"/>
          </a:xfrm>
        </p:grpSpPr>
        <p:pic>
          <p:nvPicPr>
            <p:cNvPr id="35" name="Picture 34">
              <a:extLst>
                <a:ext uri="{FF2B5EF4-FFF2-40B4-BE49-F238E27FC236}">
                  <a16:creationId xmlns:a16="http://schemas.microsoft.com/office/drawing/2014/main" id="{F23DBB72-E88F-4FCE-B6EE-80C5615B98D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39655" y="1085780"/>
              <a:ext cx="3880275" cy="43331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6" name="Rectangle 35">
              <a:extLst>
                <a:ext uri="{FF2B5EF4-FFF2-40B4-BE49-F238E27FC236}">
                  <a16:creationId xmlns:a16="http://schemas.microsoft.com/office/drawing/2014/main" id="{9D61223F-8D89-4302-ACE2-61346D2568E9}"/>
                </a:ext>
              </a:extLst>
            </p:cNvPr>
            <p:cNvSpPr/>
            <p:nvPr/>
          </p:nvSpPr>
          <p:spPr bwMode="auto">
            <a:xfrm>
              <a:off x="2359641" y="1263249"/>
              <a:ext cx="3382992" cy="3648122"/>
            </a:xfrm>
            <a:prstGeom prst="rect">
              <a:avLst/>
            </a:prstGeom>
            <a:solidFill>
              <a:schemeClr val="bg1"/>
            </a:solidFill>
            <a:ln w="12700" cap="flat" cmpd="sng" algn="ctr">
              <a:noFill/>
              <a:prstDash val="solid"/>
              <a:miter lim="0"/>
              <a:headEnd type="none" w="med" len="med"/>
              <a:tailEnd type="none" w="med" len="med"/>
            </a:ln>
            <a:effectLst>
              <a:outerShdw blurRad="50800" dist="50800" dir="5400000" algn="ctr" rotWithShape="0">
                <a:schemeClr val="bg1"/>
              </a:outerShdw>
            </a:effectLst>
          </p:spPr>
          <p:txBody>
            <a:bodyPr lIns="38100" tIns="38100" rIns="38100" bIns="38100" anchor="ctr"/>
            <a:lstStyle/>
            <a:p>
              <a:pPr marL="800100" indent="-457200">
                <a:defRPr/>
              </a:pPr>
              <a:endParaRPr lang="en-US">
                <a:cs typeface="Gill Sans" charset="0"/>
              </a:endParaRPr>
            </a:p>
          </p:txBody>
        </p:sp>
      </p:grpSp>
      <p:pic>
        <p:nvPicPr>
          <p:cNvPr id="37" name="Picture 36">
            <a:extLst>
              <a:ext uri="{FF2B5EF4-FFF2-40B4-BE49-F238E27FC236}">
                <a16:creationId xmlns:a16="http://schemas.microsoft.com/office/drawing/2014/main" id="{D7B3C821-BAAE-47EA-9484-0778FEB8F80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540130" y="2064683"/>
            <a:ext cx="254879" cy="665806"/>
          </a:xfrm>
          <a:prstGeom prst="rect">
            <a:avLst/>
          </a:prstGeom>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10934700" y="6193795"/>
            <a:ext cx="914400" cy="246221"/>
          </a:xfrm>
          <a:prstGeom prst="rect">
            <a:avLst/>
          </a:prstGeom>
          <a:noFill/>
        </p:spPr>
        <p:txBody>
          <a:bodyPr wrap="square">
            <a:spAutoFit/>
          </a:bodyPr>
          <a:lstStyle/>
          <a:p>
            <a:pPr algn="r"/>
            <a:fld id="{260E2A6B-A809-4840-BF14-8648BC0BDF87}" type="slidenum">
              <a:rPr lang="id-ID" sz="1000" b="0" i="0" spc="0" smtClean="0">
                <a:solidFill>
                  <a:schemeClr val="tx1"/>
                </a:solidFill>
                <a:latin typeface="+mj-lt"/>
                <a:ea typeface="Montserrat Semi" charset="0"/>
                <a:cs typeface="Montserrat Semi" charset="0"/>
              </a:rPr>
              <a:pPr algn="r"/>
              <a:t>‹#›</a:t>
            </a:fld>
            <a:endParaRPr lang="en-US" sz="1000" dirty="0">
              <a:solidFill>
                <a:schemeClr val="tx1"/>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695450" y="415504"/>
            <a:ext cx="8801100" cy="603355"/>
          </a:xfrm>
          <a:prstGeom prst="rect">
            <a:avLst/>
          </a:prstGeom>
        </p:spPr>
        <p:txBody>
          <a:bodyPr anchor="ctr"/>
          <a:lstStyle>
            <a:lvl1pPr marL="0" indent="0" algn="ctr">
              <a:buNone/>
              <a:defRPr sz="3200" b="1">
                <a:solidFill>
                  <a:srgbClr val="8B1C86"/>
                </a:solidFill>
                <a:latin typeface="Century Gothic" panose="020B0502020202020204" pitchFamily="34" charset="0"/>
              </a:defRPr>
            </a:lvl1pPr>
          </a:lstStyle>
          <a:p>
            <a:pPr lvl="0"/>
            <a:r>
              <a:rPr lang="en-GB"/>
              <a:t>Click to edit Master text styles</a:t>
            </a:r>
          </a:p>
        </p:txBody>
      </p:sp>
      <p:sp>
        <p:nvSpPr>
          <p:cNvPr id="22" name="Picture Placeholder 21">
            <a:extLst>
              <a:ext uri="{FF2B5EF4-FFF2-40B4-BE49-F238E27FC236}">
                <a16:creationId xmlns:a16="http://schemas.microsoft.com/office/drawing/2014/main" id="{D79BBA00-61DB-496C-B02B-139B854492B6}"/>
              </a:ext>
            </a:extLst>
          </p:cNvPr>
          <p:cNvSpPr>
            <a:spLocks noGrp="1"/>
          </p:cNvSpPr>
          <p:nvPr>
            <p:ph type="pic" sz="quarter" idx="11"/>
          </p:nvPr>
        </p:nvSpPr>
        <p:spPr>
          <a:xfrm>
            <a:off x="2129927" y="1959184"/>
            <a:ext cx="2338391" cy="2173667"/>
          </a:xfrm>
          <a:custGeom>
            <a:avLst/>
            <a:gdLst>
              <a:gd name="connsiteX0" fmla="*/ 357369 w 2338391"/>
              <a:gd name="connsiteY0" fmla="*/ 0 h 2173667"/>
              <a:gd name="connsiteX1" fmla="*/ 2338391 w 2338391"/>
              <a:gd name="connsiteY1" fmla="*/ 398901 h 2173667"/>
              <a:gd name="connsiteX2" fmla="*/ 1981021 w 2338391"/>
              <a:gd name="connsiteY2" fmla="*/ 2173667 h 2173667"/>
              <a:gd name="connsiteX3" fmla="*/ 0 w 2338391"/>
              <a:gd name="connsiteY3" fmla="*/ 1774765 h 2173667"/>
            </a:gdLst>
            <a:ahLst/>
            <a:cxnLst>
              <a:cxn ang="0">
                <a:pos x="connsiteX0" y="connsiteY0"/>
              </a:cxn>
              <a:cxn ang="0">
                <a:pos x="connsiteX1" y="connsiteY1"/>
              </a:cxn>
              <a:cxn ang="0">
                <a:pos x="connsiteX2" y="connsiteY2"/>
              </a:cxn>
              <a:cxn ang="0">
                <a:pos x="connsiteX3" y="connsiteY3"/>
              </a:cxn>
            </a:cxnLst>
            <a:rect l="l" t="t" r="r" b="b"/>
            <a:pathLst>
              <a:path w="2338391" h="2173667">
                <a:moveTo>
                  <a:pt x="357369" y="0"/>
                </a:moveTo>
                <a:lnTo>
                  <a:pt x="2338391" y="398901"/>
                </a:lnTo>
                <a:lnTo>
                  <a:pt x="1981021" y="2173667"/>
                </a:lnTo>
                <a:lnTo>
                  <a:pt x="0" y="1774765"/>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1" name="Picture Placeholder 20">
            <a:extLst>
              <a:ext uri="{FF2B5EF4-FFF2-40B4-BE49-F238E27FC236}">
                <a16:creationId xmlns:a16="http://schemas.microsoft.com/office/drawing/2014/main" id="{FCDE0538-8AFB-4C17-BD90-562A126463FC}"/>
              </a:ext>
            </a:extLst>
          </p:cNvPr>
          <p:cNvSpPr>
            <a:spLocks noGrp="1"/>
          </p:cNvSpPr>
          <p:nvPr>
            <p:ph type="pic" sz="quarter" idx="12"/>
          </p:nvPr>
        </p:nvSpPr>
        <p:spPr>
          <a:xfrm>
            <a:off x="4361312" y="2730486"/>
            <a:ext cx="2707761" cy="2456904"/>
          </a:xfrm>
          <a:custGeom>
            <a:avLst/>
            <a:gdLst>
              <a:gd name="connsiteX0" fmla="*/ 2566774 w 2707761"/>
              <a:gd name="connsiteY0" fmla="*/ 0 h 2456904"/>
              <a:gd name="connsiteX1" fmla="*/ 2707761 w 2707761"/>
              <a:gd name="connsiteY1" fmla="*/ 2299532 h 2456904"/>
              <a:gd name="connsiteX2" fmla="*/ 140987 w 2707761"/>
              <a:gd name="connsiteY2" fmla="*/ 2456904 h 2456904"/>
              <a:gd name="connsiteX3" fmla="*/ 0 w 2707761"/>
              <a:gd name="connsiteY3" fmla="*/ 157372 h 2456904"/>
            </a:gdLst>
            <a:ahLst/>
            <a:cxnLst>
              <a:cxn ang="0">
                <a:pos x="connsiteX0" y="connsiteY0"/>
              </a:cxn>
              <a:cxn ang="0">
                <a:pos x="connsiteX1" y="connsiteY1"/>
              </a:cxn>
              <a:cxn ang="0">
                <a:pos x="connsiteX2" y="connsiteY2"/>
              </a:cxn>
              <a:cxn ang="0">
                <a:pos x="connsiteX3" y="connsiteY3"/>
              </a:cxn>
            </a:cxnLst>
            <a:rect l="l" t="t" r="r" b="b"/>
            <a:pathLst>
              <a:path w="2707761" h="2456904">
                <a:moveTo>
                  <a:pt x="2566774" y="0"/>
                </a:moveTo>
                <a:lnTo>
                  <a:pt x="2707761" y="2299532"/>
                </a:lnTo>
                <a:lnTo>
                  <a:pt x="140987" y="2456904"/>
                </a:lnTo>
                <a:lnTo>
                  <a:pt x="0" y="157372"/>
                </a:lnTo>
                <a:close/>
              </a:path>
            </a:pathLst>
          </a:custGeom>
        </p:spPr>
        <p:txBody>
          <a:bodyPr wrap="square">
            <a:noAutofit/>
          </a:bodyPr>
          <a:lstStyle>
            <a:lvl1pPr marL="0" indent="0" algn="ctr">
              <a:buNone/>
              <a:defRPr sz="2000"/>
            </a:lvl1pPr>
          </a:lstStyle>
          <a:p>
            <a:r>
              <a:rPr lang="en-GB"/>
              <a:t>Click icon to add picture</a:t>
            </a:r>
            <a:endParaRPr lang="en-US"/>
          </a:p>
        </p:txBody>
      </p:sp>
      <p:sp>
        <p:nvSpPr>
          <p:cNvPr id="20" name="Picture Placeholder 19">
            <a:extLst>
              <a:ext uri="{FF2B5EF4-FFF2-40B4-BE49-F238E27FC236}">
                <a16:creationId xmlns:a16="http://schemas.microsoft.com/office/drawing/2014/main" id="{9EC4F8C1-B14B-4876-8A4F-82441FF19D4D}"/>
              </a:ext>
            </a:extLst>
          </p:cNvPr>
          <p:cNvSpPr>
            <a:spLocks noGrp="1"/>
          </p:cNvSpPr>
          <p:nvPr>
            <p:ph type="pic" sz="quarter" idx="13"/>
          </p:nvPr>
        </p:nvSpPr>
        <p:spPr>
          <a:xfrm>
            <a:off x="7077300" y="2430735"/>
            <a:ext cx="2486002" cy="2327210"/>
          </a:xfrm>
          <a:custGeom>
            <a:avLst/>
            <a:gdLst>
              <a:gd name="connsiteX0" fmla="*/ 2031957 w 2486002"/>
              <a:gd name="connsiteY0" fmla="*/ 0 h 2327210"/>
              <a:gd name="connsiteX1" fmla="*/ 2486002 w 2486002"/>
              <a:gd name="connsiteY1" fmla="*/ 1820398 h 2327210"/>
              <a:gd name="connsiteX2" fmla="*/ 454045 w 2486002"/>
              <a:gd name="connsiteY2" fmla="*/ 2327210 h 2327210"/>
              <a:gd name="connsiteX3" fmla="*/ 0 w 2486002"/>
              <a:gd name="connsiteY3" fmla="*/ 506812 h 2327210"/>
            </a:gdLst>
            <a:ahLst/>
            <a:cxnLst>
              <a:cxn ang="0">
                <a:pos x="connsiteX0" y="connsiteY0"/>
              </a:cxn>
              <a:cxn ang="0">
                <a:pos x="connsiteX1" y="connsiteY1"/>
              </a:cxn>
              <a:cxn ang="0">
                <a:pos x="connsiteX2" y="connsiteY2"/>
              </a:cxn>
              <a:cxn ang="0">
                <a:pos x="connsiteX3" y="connsiteY3"/>
              </a:cxn>
            </a:cxnLst>
            <a:rect l="l" t="t" r="r" b="b"/>
            <a:pathLst>
              <a:path w="2486002" h="2327210">
                <a:moveTo>
                  <a:pt x="2031957" y="0"/>
                </a:moveTo>
                <a:lnTo>
                  <a:pt x="2486002" y="1820398"/>
                </a:lnTo>
                <a:lnTo>
                  <a:pt x="454045" y="2327210"/>
                </a:lnTo>
                <a:lnTo>
                  <a:pt x="0" y="506812"/>
                </a:lnTo>
                <a:close/>
              </a:path>
            </a:pathLst>
          </a:custGeom>
        </p:spPr>
        <p:txBody>
          <a:bodyPr wrap="square">
            <a:noAutofit/>
          </a:bodyPr>
          <a:lstStyle>
            <a:lvl1pPr marL="0" indent="0" algn="ctr">
              <a:buNone/>
              <a:defRPr sz="2000"/>
            </a:lvl1pPr>
          </a:lstStyle>
          <a:p>
            <a:r>
              <a:rPr lang="en-GB"/>
              <a:t>Click icon to add picture</a:t>
            </a:r>
            <a:endParaRPr lang="en-US"/>
          </a:p>
        </p:txBody>
      </p:sp>
      <p:pic>
        <p:nvPicPr>
          <p:cNvPr id="29" name="Picture 28">
            <a:extLst>
              <a:ext uri="{FF2B5EF4-FFF2-40B4-BE49-F238E27FC236}">
                <a16:creationId xmlns:a16="http://schemas.microsoft.com/office/drawing/2014/main" id="{94E5A94A-E3F0-A34F-B334-B8A6282CACB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38" name="TextBox 37">
            <a:extLst>
              <a:ext uri="{FF2B5EF4-FFF2-40B4-BE49-F238E27FC236}">
                <a16:creationId xmlns:a16="http://schemas.microsoft.com/office/drawing/2014/main" id="{683CBED5-DFBC-BA4C-8082-753830B74BBC}"/>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9" name="Straight Connector 38">
            <a:extLst>
              <a:ext uri="{FF2B5EF4-FFF2-40B4-BE49-F238E27FC236}">
                <a16:creationId xmlns:a16="http://schemas.microsoft.com/office/drawing/2014/main" id="{4137CF71-5739-DE41-98DA-B31854D62094}"/>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50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rcle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8AC48E-A858-1540-B5EF-9400D9636633}"/>
              </a:ext>
            </a:extLst>
          </p:cNvPr>
          <p:cNvSpPr/>
          <p:nvPr userDrawn="1"/>
        </p:nvSpPr>
        <p:spPr>
          <a:xfrm>
            <a:off x="2492507" y="4783918"/>
            <a:ext cx="103907" cy="828000"/>
          </a:xfrm>
          <a:prstGeom prst="rect">
            <a:avLst/>
          </a:prstGeom>
          <a:solidFill>
            <a:schemeClr val="accent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9" name="Rectangle 8">
            <a:extLst>
              <a:ext uri="{FF2B5EF4-FFF2-40B4-BE49-F238E27FC236}">
                <a16:creationId xmlns:a16="http://schemas.microsoft.com/office/drawing/2014/main" id="{1BEDCFC5-1CEC-0847-8F9E-87F3D670FDEB}"/>
              </a:ext>
            </a:extLst>
          </p:cNvPr>
          <p:cNvSpPr/>
          <p:nvPr userDrawn="1"/>
        </p:nvSpPr>
        <p:spPr>
          <a:xfrm>
            <a:off x="4218623" y="3718385"/>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8F862FBF-06BA-9842-82D3-4AD11040BC59}"/>
              </a:ext>
            </a:extLst>
          </p:cNvPr>
          <p:cNvSpPr/>
          <p:nvPr userDrawn="1"/>
        </p:nvSpPr>
        <p:spPr>
          <a:xfrm>
            <a:off x="8664707" y="1538741"/>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sp>
        <p:nvSpPr>
          <p:cNvPr id="20" name="Rectangle 19">
            <a:extLst>
              <a:ext uri="{FF2B5EF4-FFF2-40B4-BE49-F238E27FC236}">
                <a16:creationId xmlns:a16="http://schemas.microsoft.com/office/drawing/2014/main" id="{87A9B773-529C-3844-A523-328E0C42DC56}"/>
              </a:ext>
            </a:extLst>
          </p:cNvPr>
          <p:cNvSpPr/>
          <p:nvPr userDrawn="1"/>
        </p:nvSpPr>
        <p:spPr>
          <a:xfrm>
            <a:off x="6381962" y="2693947"/>
            <a:ext cx="103907" cy="828000"/>
          </a:xfrm>
          <a:prstGeom prst="rect">
            <a:avLst/>
          </a:prstGeom>
          <a:solidFill>
            <a:srgbClr val="8B1C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p>
        </p:txBody>
      </p:sp>
      <p:pic>
        <p:nvPicPr>
          <p:cNvPr id="25" name="Picture 24">
            <a:extLst>
              <a:ext uri="{FF2B5EF4-FFF2-40B4-BE49-F238E27FC236}">
                <a16:creationId xmlns:a16="http://schemas.microsoft.com/office/drawing/2014/main" id="{31091783-0272-5642-93D4-6AB353F510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26" name="TextBox 25">
            <a:extLst>
              <a:ext uri="{FF2B5EF4-FFF2-40B4-BE49-F238E27FC236}">
                <a16:creationId xmlns:a16="http://schemas.microsoft.com/office/drawing/2014/main" id="{FB736D42-0A73-834D-B6C7-0C2829986277}"/>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27" name="Text Placeholder 14">
            <a:extLst>
              <a:ext uri="{FF2B5EF4-FFF2-40B4-BE49-F238E27FC236}">
                <a16:creationId xmlns:a16="http://schemas.microsoft.com/office/drawing/2014/main" id="{D6BAE166-20C4-D84F-B46F-7D1C099999D3}"/>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28" name="Straight Connector 27">
            <a:extLst>
              <a:ext uri="{FF2B5EF4-FFF2-40B4-BE49-F238E27FC236}">
                <a16:creationId xmlns:a16="http://schemas.microsoft.com/office/drawing/2014/main" id="{33E1D4AA-6F24-394B-B8BE-2848500FEA27}"/>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1B242B7-FB9F-374D-948A-724DFD13CA0D}"/>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3CBF6B56-F67C-2643-8544-365C5C5A56F4}"/>
              </a:ext>
            </a:extLst>
          </p:cNvPr>
          <p:cNvSpPr>
            <a:spLocks noGrp="1"/>
          </p:cNvSpPr>
          <p:nvPr>
            <p:ph type="body" sz="quarter" idx="11"/>
          </p:nvPr>
        </p:nvSpPr>
        <p:spPr>
          <a:xfrm>
            <a:off x="2782888" y="4783138"/>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0" name="Text Placeholder 2">
            <a:extLst>
              <a:ext uri="{FF2B5EF4-FFF2-40B4-BE49-F238E27FC236}">
                <a16:creationId xmlns:a16="http://schemas.microsoft.com/office/drawing/2014/main" id="{4EC3AF28-5F3A-8F4B-923B-7689A75B3E2C}"/>
              </a:ext>
            </a:extLst>
          </p:cNvPr>
          <p:cNvSpPr>
            <a:spLocks noGrp="1"/>
          </p:cNvSpPr>
          <p:nvPr>
            <p:ph type="body" sz="quarter" idx="12"/>
          </p:nvPr>
        </p:nvSpPr>
        <p:spPr>
          <a:xfrm>
            <a:off x="4550514" y="369144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1" name="Text Placeholder 2">
            <a:extLst>
              <a:ext uri="{FF2B5EF4-FFF2-40B4-BE49-F238E27FC236}">
                <a16:creationId xmlns:a16="http://schemas.microsoft.com/office/drawing/2014/main" id="{9044471E-0FF5-9546-A46D-41A714569FDB}"/>
              </a:ext>
            </a:extLst>
          </p:cNvPr>
          <p:cNvSpPr>
            <a:spLocks noGrp="1"/>
          </p:cNvSpPr>
          <p:nvPr>
            <p:ph type="body" sz="quarter" idx="13"/>
          </p:nvPr>
        </p:nvSpPr>
        <p:spPr>
          <a:xfrm>
            <a:off x="6808126" y="2668025"/>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2" name="Text Placeholder 2">
            <a:extLst>
              <a:ext uri="{FF2B5EF4-FFF2-40B4-BE49-F238E27FC236}">
                <a16:creationId xmlns:a16="http://schemas.microsoft.com/office/drawing/2014/main" id="{A2C966B9-D292-9648-A42E-091338D9EE2A}"/>
              </a:ext>
            </a:extLst>
          </p:cNvPr>
          <p:cNvSpPr>
            <a:spLocks noGrp="1"/>
          </p:cNvSpPr>
          <p:nvPr>
            <p:ph type="body" sz="quarter" idx="14"/>
          </p:nvPr>
        </p:nvSpPr>
        <p:spPr>
          <a:xfrm>
            <a:off x="8920436" y="1494909"/>
            <a:ext cx="3713162" cy="874712"/>
          </a:xfrm>
          <a:prstGeom prst="rect">
            <a:avLst/>
          </a:prstGeom>
        </p:spPr>
        <p:txBody>
          <a:bodyPr/>
          <a:lstStyle>
            <a:lvl1pPr>
              <a:defRPr sz="1600"/>
            </a:lvl1pPr>
            <a:lvl2pPr>
              <a:defRPr sz="1400"/>
            </a:lvl2pPr>
            <a:lvl3pPr>
              <a:defRPr sz="1200"/>
            </a:lvl3pPr>
            <a:lvl4pPr>
              <a:defRPr sz="1100"/>
            </a:lvl4pPr>
            <a:lvl5pPr>
              <a:defRPr sz="11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2" name="Text Placeholder 11">
            <a:extLst>
              <a:ext uri="{FF2B5EF4-FFF2-40B4-BE49-F238E27FC236}">
                <a16:creationId xmlns:a16="http://schemas.microsoft.com/office/drawing/2014/main" id="{D704C55A-AA8F-7C49-98B5-853F56F5A0FD}"/>
              </a:ext>
            </a:extLst>
          </p:cNvPr>
          <p:cNvSpPr>
            <a:spLocks noGrp="1"/>
          </p:cNvSpPr>
          <p:nvPr>
            <p:ph type="body" sz="quarter" idx="15" hasCustomPrompt="1"/>
          </p:nvPr>
        </p:nvSpPr>
        <p:spPr>
          <a:xfrm>
            <a:off x="1373191" y="4682384"/>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3" name="Text Placeholder 11">
            <a:extLst>
              <a:ext uri="{FF2B5EF4-FFF2-40B4-BE49-F238E27FC236}">
                <a16:creationId xmlns:a16="http://schemas.microsoft.com/office/drawing/2014/main" id="{4E08BF4C-B344-4749-9628-C87AE6E0E513}"/>
              </a:ext>
            </a:extLst>
          </p:cNvPr>
          <p:cNvSpPr>
            <a:spLocks noGrp="1"/>
          </p:cNvSpPr>
          <p:nvPr>
            <p:ph type="body" sz="quarter" idx="16" hasCustomPrompt="1"/>
          </p:nvPr>
        </p:nvSpPr>
        <p:spPr>
          <a:xfrm>
            <a:off x="1370031" y="5508431"/>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6" name="Text Placeholder 11">
            <a:extLst>
              <a:ext uri="{FF2B5EF4-FFF2-40B4-BE49-F238E27FC236}">
                <a16:creationId xmlns:a16="http://schemas.microsoft.com/office/drawing/2014/main" id="{A4FC5B68-63E1-1346-83CF-0DC9E60971BD}"/>
              </a:ext>
            </a:extLst>
          </p:cNvPr>
          <p:cNvSpPr>
            <a:spLocks noGrp="1"/>
          </p:cNvSpPr>
          <p:nvPr>
            <p:ph type="body" sz="quarter" idx="17" hasCustomPrompt="1"/>
          </p:nvPr>
        </p:nvSpPr>
        <p:spPr>
          <a:xfrm>
            <a:off x="2986601" y="3245686"/>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7" name="Text Placeholder 11">
            <a:extLst>
              <a:ext uri="{FF2B5EF4-FFF2-40B4-BE49-F238E27FC236}">
                <a16:creationId xmlns:a16="http://schemas.microsoft.com/office/drawing/2014/main" id="{23CF2E62-AC91-6D48-89D9-6EFBA6DFC6C3}"/>
              </a:ext>
            </a:extLst>
          </p:cNvPr>
          <p:cNvSpPr>
            <a:spLocks noGrp="1"/>
          </p:cNvSpPr>
          <p:nvPr>
            <p:ph type="body" sz="quarter" idx="18" hasCustomPrompt="1"/>
          </p:nvPr>
        </p:nvSpPr>
        <p:spPr>
          <a:xfrm>
            <a:off x="2983441" y="4071733"/>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38" name="Text Placeholder 11">
            <a:extLst>
              <a:ext uri="{FF2B5EF4-FFF2-40B4-BE49-F238E27FC236}">
                <a16:creationId xmlns:a16="http://schemas.microsoft.com/office/drawing/2014/main" id="{C129F8D3-2C71-D144-B8A3-64462AF743C6}"/>
              </a:ext>
            </a:extLst>
          </p:cNvPr>
          <p:cNvSpPr>
            <a:spLocks noGrp="1"/>
          </p:cNvSpPr>
          <p:nvPr>
            <p:ph type="body" sz="quarter" idx="19" hasCustomPrompt="1"/>
          </p:nvPr>
        </p:nvSpPr>
        <p:spPr>
          <a:xfrm>
            <a:off x="5160827" y="2221179"/>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39" name="Text Placeholder 11">
            <a:extLst>
              <a:ext uri="{FF2B5EF4-FFF2-40B4-BE49-F238E27FC236}">
                <a16:creationId xmlns:a16="http://schemas.microsoft.com/office/drawing/2014/main" id="{794F75A9-2617-6E4A-B0EB-A3694BE9DDE1}"/>
              </a:ext>
            </a:extLst>
          </p:cNvPr>
          <p:cNvSpPr>
            <a:spLocks noGrp="1"/>
          </p:cNvSpPr>
          <p:nvPr>
            <p:ph type="body" sz="quarter" idx="20" hasCustomPrompt="1"/>
          </p:nvPr>
        </p:nvSpPr>
        <p:spPr>
          <a:xfrm>
            <a:off x="5157667" y="3047226"/>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
        <p:nvSpPr>
          <p:cNvPr id="40" name="Text Placeholder 11">
            <a:extLst>
              <a:ext uri="{FF2B5EF4-FFF2-40B4-BE49-F238E27FC236}">
                <a16:creationId xmlns:a16="http://schemas.microsoft.com/office/drawing/2014/main" id="{C9C99877-80C3-C04E-8FA4-3CAA8107A91C}"/>
              </a:ext>
            </a:extLst>
          </p:cNvPr>
          <p:cNvSpPr>
            <a:spLocks noGrp="1"/>
          </p:cNvSpPr>
          <p:nvPr>
            <p:ph type="body" sz="quarter" idx="21" hasCustomPrompt="1"/>
          </p:nvPr>
        </p:nvSpPr>
        <p:spPr>
          <a:xfrm>
            <a:off x="7443572" y="1156442"/>
            <a:ext cx="1069313" cy="857250"/>
          </a:xfrm>
          <a:prstGeom prst="rect">
            <a:avLst/>
          </a:prstGeom>
        </p:spPr>
        <p:txBody>
          <a:bodyPr/>
          <a:lstStyle>
            <a:lvl1pPr marL="0" indent="0">
              <a:buNone/>
              <a:defRPr sz="2400"/>
            </a:lvl1pPr>
            <a:lvl2pPr>
              <a:defRPr sz="1400"/>
            </a:lvl2pPr>
            <a:lvl3pPr>
              <a:defRPr sz="1400"/>
            </a:lvl3pPr>
            <a:lvl4pPr>
              <a:defRPr sz="1400"/>
            </a:lvl4pPr>
            <a:lvl5pPr>
              <a:defRPr sz="1400"/>
            </a:lvl5pPr>
          </a:lstStyle>
          <a:p>
            <a:pPr lvl="0"/>
            <a:r>
              <a:rPr lang="en-US" dirty="0"/>
              <a:t>Add Text</a:t>
            </a:r>
          </a:p>
        </p:txBody>
      </p:sp>
      <p:sp>
        <p:nvSpPr>
          <p:cNvPr id="41" name="Text Placeholder 11">
            <a:extLst>
              <a:ext uri="{FF2B5EF4-FFF2-40B4-BE49-F238E27FC236}">
                <a16:creationId xmlns:a16="http://schemas.microsoft.com/office/drawing/2014/main" id="{E2597700-B14B-BC45-8511-8F1D292C26C0}"/>
              </a:ext>
            </a:extLst>
          </p:cNvPr>
          <p:cNvSpPr>
            <a:spLocks noGrp="1"/>
          </p:cNvSpPr>
          <p:nvPr>
            <p:ph type="body" sz="quarter" idx="22" hasCustomPrompt="1"/>
          </p:nvPr>
        </p:nvSpPr>
        <p:spPr>
          <a:xfrm>
            <a:off x="7440412" y="1982489"/>
            <a:ext cx="1072473" cy="459828"/>
          </a:xfrm>
          <a:prstGeom prst="rect">
            <a:avLst/>
          </a:prstGeom>
        </p:spPr>
        <p:txBody>
          <a:bodyPr/>
          <a:lstStyle>
            <a:lvl1pPr marL="0" indent="0">
              <a:buNone/>
              <a:defRPr sz="1600">
                <a:solidFill>
                  <a:srgbClr val="8B1C86"/>
                </a:solidFill>
              </a:defRPr>
            </a:lvl1pPr>
            <a:lvl2pPr>
              <a:defRPr sz="1400"/>
            </a:lvl2pPr>
            <a:lvl3pPr>
              <a:defRPr sz="1400"/>
            </a:lvl3pPr>
            <a:lvl4pPr>
              <a:defRPr sz="1400"/>
            </a:lvl4pPr>
            <a:lvl5pPr>
              <a:defRPr sz="1400"/>
            </a:lvl5pPr>
          </a:lstStyle>
          <a:p>
            <a:pPr lvl="0"/>
            <a:r>
              <a:rPr lang="en-US" dirty="0"/>
              <a:t>Add Text</a:t>
            </a:r>
          </a:p>
        </p:txBody>
      </p:sp>
    </p:spTree>
    <p:extLst>
      <p:ext uri="{BB962C8B-B14F-4D97-AF65-F5344CB8AC3E}">
        <p14:creationId xmlns:p14="http://schemas.microsoft.com/office/powerpoint/2010/main" val="4053665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grpSp>
        <p:nvGrpSpPr>
          <p:cNvPr id="30" name="Grup 13">
            <a:extLst>
              <a:ext uri="{FF2B5EF4-FFF2-40B4-BE49-F238E27FC236}">
                <a16:creationId xmlns:a16="http://schemas.microsoft.com/office/drawing/2014/main" id="{6265AB0E-B4E8-6E40-B3AF-0967B6FBD634}"/>
              </a:ext>
            </a:extLst>
          </p:cNvPr>
          <p:cNvGrpSpPr/>
          <p:nvPr userDrawn="1"/>
        </p:nvGrpSpPr>
        <p:grpSpPr>
          <a:xfrm>
            <a:off x="1586793" y="2929739"/>
            <a:ext cx="341744" cy="341744"/>
            <a:chOff x="1714500" y="5126917"/>
            <a:chExt cx="469900" cy="469900"/>
          </a:xfrm>
          <a:solidFill>
            <a:schemeClr val="accent1"/>
          </a:solidFill>
        </p:grpSpPr>
        <p:sp>
          <p:nvSpPr>
            <p:cNvPr id="31" name="Oval 30">
              <a:extLst>
                <a:ext uri="{FF2B5EF4-FFF2-40B4-BE49-F238E27FC236}">
                  <a16:creationId xmlns:a16="http://schemas.microsoft.com/office/drawing/2014/main" id="{80DC204F-55F0-D040-9AF7-D9753A19DF07}"/>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2" name="Konektor Panah Lurus 11">
              <a:extLst>
                <a:ext uri="{FF2B5EF4-FFF2-40B4-BE49-F238E27FC236}">
                  <a16:creationId xmlns:a16="http://schemas.microsoft.com/office/drawing/2014/main" id="{5E23F437-A183-7542-BAFF-9E9F5FD7B808}"/>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4" name="Grup 15">
            <a:extLst>
              <a:ext uri="{FF2B5EF4-FFF2-40B4-BE49-F238E27FC236}">
                <a16:creationId xmlns:a16="http://schemas.microsoft.com/office/drawing/2014/main" id="{7EA5D1FB-79D9-554A-B10C-21336F04E228}"/>
              </a:ext>
            </a:extLst>
          </p:cNvPr>
          <p:cNvGrpSpPr/>
          <p:nvPr userDrawn="1"/>
        </p:nvGrpSpPr>
        <p:grpSpPr>
          <a:xfrm>
            <a:off x="1586793" y="3528801"/>
            <a:ext cx="341744" cy="341744"/>
            <a:chOff x="1714500" y="5126917"/>
            <a:chExt cx="469900" cy="469900"/>
          </a:xfrm>
          <a:solidFill>
            <a:schemeClr val="accent1"/>
          </a:solidFill>
        </p:grpSpPr>
        <p:sp>
          <p:nvSpPr>
            <p:cNvPr id="35" name="Oval 34">
              <a:extLst>
                <a:ext uri="{FF2B5EF4-FFF2-40B4-BE49-F238E27FC236}">
                  <a16:creationId xmlns:a16="http://schemas.microsoft.com/office/drawing/2014/main" id="{AE38E404-020B-044E-8FA0-B62F81246EB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36" name="Konektor Panah Lurus 17">
              <a:extLst>
                <a:ext uri="{FF2B5EF4-FFF2-40B4-BE49-F238E27FC236}">
                  <a16:creationId xmlns:a16="http://schemas.microsoft.com/office/drawing/2014/main" id="{259F38CF-CA3C-C64B-92A6-A9C767D42B95}"/>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up 19">
            <a:extLst>
              <a:ext uri="{FF2B5EF4-FFF2-40B4-BE49-F238E27FC236}">
                <a16:creationId xmlns:a16="http://schemas.microsoft.com/office/drawing/2014/main" id="{169D28C1-0B2E-CE44-B6B9-D23686A45B21}"/>
              </a:ext>
            </a:extLst>
          </p:cNvPr>
          <p:cNvGrpSpPr/>
          <p:nvPr userDrawn="1"/>
        </p:nvGrpSpPr>
        <p:grpSpPr>
          <a:xfrm>
            <a:off x="1586793" y="4163716"/>
            <a:ext cx="341744" cy="341744"/>
            <a:chOff x="1714500" y="5126917"/>
            <a:chExt cx="469900" cy="469900"/>
          </a:xfrm>
          <a:solidFill>
            <a:schemeClr val="accent1"/>
          </a:solidFill>
        </p:grpSpPr>
        <p:sp>
          <p:nvSpPr>
            <p:cNvPr id="39" name="Oval 38">
              <a:extLst>
                <a:ext uri="{FF2B5EF4-FFF2-40B4-BE49-F238E27FC236}">
                  <a16:creationId xmlns:a16="http://schemas.microsoft.com/office/drawing/2014/main" id="{5A250214-CAFE-2049-AAAF-15D170A4330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0" name="Konektor Panah Lurus 21">
              <a:extLst>
                <a:ext uri="{FF2B5EF4-FFF2-40B4-BE49-F238E27FC236}">
                  <a16:creationId xmlns:a16="http://schemas.microsoft.com/office/drawing/2014/main" id="{B1339B68-10EB-9942-B720-38F25E7A4A86}"/>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Grup 23">
            <a:extLst>
              <a:ext uri="{FF2B5EF4-FFF2-40B4-BE49-F238E27FC236}">
                <a16:creationId xmlns:a16="http://schemas.microsoft.com/office/drawing/2014/main" id="{BAFABF23-57A6-D04E-89AC-75C8FAD59513}"/>
              </a:ext>
            </a:extLst>
          </p:cNvPr>
          <p:cNvGrpSpPr/>
          <p:nvPr userDrawn="1"/>
        </p:nvGrpSpPr>
        <p:grpSpPr>
          <a:xfrm>
            <a:off x="1586793" y="4762778"/>
            <a:ext cx="341744" cy="341744"/>
            <a:chOff x="1714500" y="5126917"/>
            <a:chExt cx="469900" cy="469900"/>
          </a:xfrm>
          <a:solidFill>
            <a:schemeClr val="accent1"/>
          </a:solidFill>
        </p:grpSpPr>
        <p:sp>
          <p:nvSpPr>
            <p:cNvPr id="43" name="Oval 42">
              <a:extLst>
                <a:ext uri="{FF2B5EF4-FFF2-40B4-BE49-F238E27FC236}">
                  <a16:creationId xmlns:a16="http://schemas.microsoft.com/office/drawing/2014/main" id="{6C41C1D3-19A9-3C4C-A862-9D96CF60D6A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4" name="Konektor Panah Lurus 25">
              <a:extLst>
                <a:ext uri="{FF2B5EF4-FFF2-40B4-BE49-F238E27FC236}">
                  <a16:creationId xmlns:a16="http://schemas.microsoft.com/office/drawing/2014/main" id="{2C394DCA-90CA-8F46-8BA4-BEE803569BBA}"/>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Grup 27">
            <a:extLst>
              <a:ext uri="{FF2B5EF4-FFF2-40B4-BE49-F238E27FC236}">
                <a16:creationId xmlns:a16="http://schemas.microsoft.com/office/drawing/2014/main" id="{7136E374-FF80-2E44-A0C0-D212A332A05C}"/>
              </a:ext>
            </a:extLst>
          </p:cNvPr>
          <p:cNvGrpSpPr/>
          <p:nvPr userDrawn="1"/>
        </p:nvGrpSpPr>
        <p:grpSpPr>
          <a:xfrm>
            <a:off x="6642835" y="2929739"/>
            <a:ext cx="341744" cy="341744"/>
            <a:chOff x="1714500" y="5126917"/>
            <a:chExt cx="469900" cy="469900"/>
          </a:xfrm>
          <a:solidFill>
            <a:schemeClr val="accent1"/>
          </a:solidFill>
        </p:grpSpPr>
        <p:sp>
          <p:nvSpPr>
            <p:cNvPr id="47" name="Oval 46">
              <a:extLst>
                <a:ext uri="{FF2B5EF4-FFF2-40B4-BE49-F238E27FC236}">
                  <a16:creationId xmlns:a16="http://schemas.microsoft.com/office/drawing/2014/main" id="{B161C864-1519-FF41-A942-424FF1073A6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48" name="Konektor Panah Lurus 29">
              <a:extLst>
                <a:ext uri="{FF2B5EF4-FFF2-40B4-BE49-F238E27FC236}">
                  <a16:creationId xmlns:a16="http://schemas.microsoft.com/office/drawing/2014/main" id="{5A97F92B-FFE1-7F44-A9F3-A7A0039FEB43}"/>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0" name="Grup 31">
            <a:extLst>
              <a:ext uri="{FF2B5EF4-FFF2-40B4-BE49-F238E27FC236}">
                <a16:creationId xmlns:a16="http://schemas.microsoft.com/office/drawing/2014/main" id="{A50757B0-80F5-C14D-AF4C-4E11B50FB29C}"/>
              </a:ext>
            </a:extLst>
          </p:cNvPr>
          <p:cNvGrpSpPr/>
          <p:nvPr userDrawn="1"/>
        </p:nvGrpSpPr>
        <p:grpSpPr>
          <a:xfrm>
            <a:off x="6642835" y="3528801"/>
            <a:ext cx="341744" cy="341744"/>
            <a:chOff x="1714500" y="5126917"/>
            <a:chExt cx="469900" cy="469900"/>
          </a:xfrm>
          <a:solidFill>
            <a:schemeClr val="accent1"/>
          </a:solidFill>
        </p:grpSpPr>
        <p:sp>
          <p:nvSpPr>
            <p:cNvPr id="51" name="Oval 50">
              <a:extLst>
                <a:ext uri="{FF2B5EF4-FFF2-40B4-BE49-F238E27FC236}">
                  <a16:creationId xmlns:a16="http://schemas.microsoft.com/office/drawing/2014/main" id="{12B19EAC-D9FE-4349-A8CE-2559C79FF8F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2" name="Konektor Panah Lurus 33">
              <a:extLst>
                <a:ext uri="{FF2B5EF4-FFF2-40B4-BE49-F238E27FC236}">
                  <a16:creationId xmlns:a16="http://schemas.microsoft.com/office/drawing/2014/main" id="{AD73AFEA-A4D4-1B42-BFE0-233F3EB185A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4" name="Grup 35">
            <a:extLst>
              <a:ext uri="{FF2B5EF4-FFF2-40B4-BE49-F238E27FC236}">
                <a16:creationId xmlns:a16="http://schemas.microsoft.com/office/drawing/2014/main" id="{5E6042A0-920C-AD4C-8293-552813F17E66}"/>
              </a:ext>
            </a:extLst>
          </p:cNvPr>
          <p:cNvGrpSpPr/>
          <p:nvPr userDrawn="1"/>
        </p:nvGrpSpPr>
        <p:grpSpPr>
          <a:xfrm>
            <a:off x="6642835" y="4163716"/>
            <a:ext cx="341744" cy="341744"/>
            <a:chOff x="1714500" y="5126917"/>
            <a:chExt cx="469900" cy="469900"/>
          </a:xfrm>
          <a:solidFill>
            <a:schemeClr val="accent1"/>
          </a:solidFill>
        </p:grpSpPr>
        <p:sp>
          <p:nvSpPr>
            <p:cNvPr id="55" name="Oval 54">
              <a:extLst>
                <a:ext uri="{FF2B5EF4-FFF2-40B4-BE49-F238E27FC236}">
                  <a16:creationId xmlns:a16="http://schemas.microsoft.com/office/drawing/2014/main" id="{4FC28215-619B-3D44-8D32-A4EDE43B29E5}"/>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56" name="Konektor Panah Lurus 37">
              <a:extLst>
                <a:ext uri="{FF2B5EF4-FFF2-40B4-BE49-F238E27FC236}">
                  <a16:creationId xmlns:a16="http://schemas.microsoft.com/office/drawing/2014/main" id="{6E836505-E971-0B47-992D-746F2FBA924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up 39">
            <a:extLst>
              <a:ext uri="{FF2B5EF4-FFF2-40B4-BE49-F238E27FC236}">
                <a16:creationId xmlns:a16="http://schemas.microsoft.com/office/drawing/2014/main" id="{C0D4454B-3396-B049-AD4B-950AD236371C}"/>
              </a:ext>
            </a:extLst>
          </p:cNvPr>
          <p:cNvGrpSpPr/>
          <p:nvPr userDrawn="1"/>
        </p:nvGrpSpPr>
        <p:grpSpPr>
          <a:xfrm>
            <a:off x="6642835" y="4762778"/>
            <a:ext cx="341744" cy="341744"/>
            <a:chOff x="1714500" y="5126917"/>
            <a:chExt cx="469900" cy="469900"/>
          </a:xfrm>
          <a:solidFill>
            <a:schemeClr val="accent1"/>
          </a:solidFill>
        </p:grpSpPr>
        <p:sp>
          <p:nvSpPr>
            <p:cNvPr id="59" name="Oval 58">
              <a:extLst>
                <a:ext uri="{FF2B5EF4-FFF2-40B4-BE49-F238E27FC236}">
                  <a16:creationId xmlns:a16="http://schemas.microsoft.com/office/drawing/2014/main" id="{346531D5-B37E-5C41-BC7D-D3BE2787B899}"/>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60" name="Konektor Panah Lurus 41">
              <a:extLst>
                <a:ext uri="{FF2B5EF4-FFF2-40B4-BE49-F238E27FC236}">
                  <a16:creationId xmlns:a16="http://schemas.microsoft.com/office/drawing/2014/main" id="{3523B11D-978B-144B-86AF-AE50E17AD0ED}"/>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62" name="Konektor Lurus 44">
            <a:extLst>
              <a:ext uri="{FF2B5EF4-FFF2-40B4-BE49-F238E27FC236}">
                <a16:creationId xmlns:a16="http://schemas.microsoft.com/office/drawing/2014/main" id="{FCD0201A-583D-1043-9D3E-DA8828ADA747}"/>
              </a:ext>
            </a:extLst>
          </p:cNvPr>
          <p:cNvCxnSpPr/>
          <p:nvPr userDrawn="1"/>
        </p:nvCxnSpPr>
        <p:spPr>
          <a:xfrm flipH="1">
            <a:off x="1586792"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Konektor Lurus 45">
            <a:extLst>
              <a:ext uri="{FF2B5EF4-FFF2-40B4-BE49-F238E27FC236}">
                <a16:creationId xmlns:a16="http://schemas.microsoft.com/office/drawing/2014/main" id="{D5E5145E-0F3F-A246-B066-7DD3AB120800}"/>
              </a:ext>
            </a:extLst>
          </p:cNvPr>
          <p:cNvCxnSpPr/>
          <p:nvPr userDrawn="1"/>
        </p:nvCxnSpPr>
        <p:spPr>
          <a:xfrm flipH="1">
            <a:off x="1586792"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Konektor Lurus 46">
            <a:extLst>
              <a:ext uri="{FF2B5EF4-FFF2-40B4-BE49-F238E27FC236}">
                <a16:creationId xmlns:a16="http://schemas.microsoft.com/office/drawing/2014/main" id="{43684999-6AC6-2842-B9E1-5611133E7629}"/>
              </a:ext>
            </a:extLst>
          </p:cNvPr>
          <p:cNvCxnSpPr/>
          <p:nvPr userDrawn="1"/>
        </p:nvCxnSpPr>
        <p:spPr>
          <a:xfrm flipH="1">
            <a:off x="1586792"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Konektor Lurus 48">
            <a:extLst>
              <a:ext uri="{FF2B5EF4-FFF2-40B4-BE49-F238E27FC236}">
                <a16:creationId xmlns:a16="http://schemas.microsoft.com/office/drawing/2014/main" id="{A4779D37-6A34-2D4F-8300-251585FEFDDC}"/>
              </a:ext>
            </a:extLst>
          </p:cNvPr>
          <p:cNvCxnSpPr/>
          <p:nvPr userDrawn="1"/>
        </p:nvCxnSpPr>
        <p:spPr>
          <a:xfrm flipH="1">
            <a:off x="6642834" y="3381367"/>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Konektor Lurus 49">
            <a:extLst>
              <a:ext uri="{FF2B5EF4-FFF2-40B4-BE49-F238E27FC236}">
                <a16:creationId xmlns:a16="http://schemas.microsoft.com/office/drawing/2014/main" id="{9C1FD0A2-E651-DE41-BD0B-22F9FC847260}"/>
              </a:ext>
            </a:extLst>
          </p:cNvPr>
          <p:cNvCxnSpPr/>
          <p:nvPr userDrawn="1"/>
        </p:nvCxnSpPr>
        <p:spPr>
          <a:xfrm flipH="1">
            <a:off x="6642834" y="4005361"/>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Konektor Lurus 50">
            <a:extLst>
              <a:ext uri="{FF2B5EF4-FFF2-40B4-BE49-F238E27FC236}">
                <a16:creationId xmlns:a16="http://schemas.microsoft.com/office/drawing/2014/main" id="{AB67DAAD-22FB-C04B-91D2-91E2D1BC3C00}"/>
              </a:ext>
            </a:extLst>
          </p:cNvPr>
          <p:cNvCxnSpPr/>
          <p:nvPr userDrawn="1"/>
        </p:nvCxnSpPr>
        <p:spPr>
          <a:xfrm flipH="1">
            <a:off x="6642834" y="4629356"/>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68" name="Grup 13">
            <a:extLst>
              <a:ext uri="{FF2B5EF4-FFF2-40B4-BE49-F238E27FC236}">
                <a16:creationId xmlns:a16="http://schemas.microsoft.com/office/drawing/2014/main" id="{B6BF3C4F-B570-1C4F-8D97-3BA319C26361}"/>
              </a:ext>
            </a:extLst>
          </p:cNvPr>
          <p:cNvGrpSpPr/>
          <p:nvPr userDrawn="1"/>
        </p:nvGrpSpPr>
        <p:grpSpPr>
          <a:xfrm>
            <a:off x="1586793" y="1714500"/>
            <a:ext cx="341744" cy="341744"/>
            <a:chOff x="1714500" y="5126917"/>
            <a:chExt cx="469900" cy="469900"/>
          </a:xfrm>
          <a:solidFill>
            <a:schemeClr val="accent1"/>
          </a:solidFill>
        </p:grpSpPr>
        <p:sp>
          <p:nvSpPr>
            <p:cNvPr id="69" name="Oval 68">
              <a:extLst>
                <a:ext uri="{FF2B5EF4-FFF2-40B4-BE49-F238E27FC236}">
                  <a16:creationId xmlns:a16="http://schemas.microsoft.com/office/drawing/2014/main" id="{DAEB6900-0ED8-8D40-9E84-F7F6FA96E23B}"/>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0" name="Konektor Panah Lurus 11">
              <a:extLst>
                <a:ext uri="{FF2B5EF4-FFF2-40B4-BE49-F238E27FC236}">
                  <a16:creationId xmlns:a16="http://schemas.microsoft.com/office/drawing/2014/main" id="{51B35B56-77B3-1D43-91FA-19C761902F6C}"/>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2" name="Grup 15">
            <a:extLst>
              <a:ext uri="{FF2B5EF4-FFF2-40B4-BE49-F238E27FC236}">
                <a16:creationId xmlns:a16="http://schemas.microsoft.com/office/drawing/2014/main" id="{43BDD109-F229-E544-AE80-9503D8E0B472}"/>
              </a:ext>
            </a:extLst>
          </p:cNvPr>
          <p:cNvGrpSpPr/>
          <p:nvPr userDrawn="1"/>
        </p:nvGrpSpPr>
        <p:grpSpPr>
          <a:xfrm>
            <a:off x="1586793" y="2313562"/>
            <a:ext cx="341744" cy="341744"/>
            <a:chOff x="1714500" y="5126917"/>
            <a:chExt cx="469900" cy="469900"/>
          </a:xfrm>
          <a:solidFill>
            <a:schemeClr val="accent1"/>
          </a:solidFill>
        </p:grpSpPr>
        <p:sp>
          <p:nvSpPr>
            <p:cNvPr id="73" name="Oval 72">
              <a:extLst>
                <a:ext uri="{FF2B5EF4-FFF2-40B4-BE49-F238E27FC236}">
                  <a16:creationId xmlns:a16="http://schemas.microsoft.com/office/drawing/2014/main" id="{81BCA346-103D-994F-9105-D2281C95661D}"/>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4" name="Konektor Panah Lurus 17">
              <a:extLst>
                <a:ext uri="{FF2B5EF4-FFF2-40B4-BE49-F238E27FC236}">
                  <a16:creationId xmlns:a16="http://schemas.microsoft.com/office/drawing/2014/main" id="{B35C4B56-2CB4-0E4C-9DCD-EB32856ACAA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6" name="Grup 27">
            <a:extLst>
              <a:ext uri="{FF2B5EF4-FFF2-40B4-BE49-F238E27FC236}">
                <a16:creationId xmlns:a16="http://schemas.microsoft.com/office/drawing/2014/main" id="{460DE88A-41AA-9B4A-8C34-55485AF96DB4}"/>
              </a:ext>
            </a:extLst>
          </p:cNvPr>
          <p:cNvGrpSpPr/>
          <p:nvPr userDrawn="1"/>
        </p:nvGrpSpPr>
        <p:grpSpPr>
          <a:xfrm>
            <a:off x="6642835" y="1714500"/>
            <a:ext cx="341744" cy="341744"/>
            <a:chOff x="1714500" y="5126917"/>
            <a:chExt cx="469900" cy="469900"/>
          </a:xfrm>
          <a:solidFill>
            <a:schemeClr val="accent1"/>
          </a:solidFill>
        </p:grpSpPr>
        <p:sp>
          <p:nvSpPr>
            <p:cNvPr id="77" name="Oval 76">
              <a:extLst>
                <a:ext uri="{FF2B5EF4-FFF2-40B4-BE49-F238E27FC236}">
                  <a16:creationId xmlns:a16="http://schemas.microsoft.com/office/drawing/2014/main" id="{DD73DE43-1C36-1546-868A-0AE4D5123B6C}"/>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78" name="Konektor Panah Lurus 29">
              <a:extLst>
                <a:ext uri="{FF2B5EF4-FFF2-40B4-BE49-F238E27FC236}">
                  <a16:creationId xmlns:a16="http://schemas.microsoft.com/office/drawing/2014/main" id="{9E3F222E-4D9C-F640-8F75-DD4205382382}"/>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0" name="Grup 31">
            <a:extLst>
              <a:ext uri="{FF2B5EF4-FFF2-40B4-BE49-F238E27FC236}">
                <a16:creationId xmlns:a16="http://schemas.microsoft.com/office/drawing/2014/main" id="{B0312A84-176E-3A47-9425-7589C36B4C0E}"/>
              </a:ext>
            </a:extLst>
          </p:cNvPr>
          <p:cNvGrpSpPr/>
          <p:nvPr userDrawn="1"/>
        </p:nvGrpSpPr>
        <p:grpSpPr>
          <a:xfrm>
            <a:off x="6642835" y="2313562"/>
            <a:ext cx="341744" cy="341744"/>
            <a:chOff x="1714500" y="5126917"/>
            <a:chExt cx="469900" cy="469900"/>
          </a:xfrm>
          <a:solidFill>
            <a:schemeClr val="accent1"/>
          </a:solidFill>
        </p:grpSpPr>
        <p:sp>
          <p:nvSpPr>
            <p:cNvPr id="81" name="Oval 80">
              <a:extLst>
                <a:ext uri="{FF2B5EF4-FFF2-40B4-BE49-F238E27FC236}">
                  <a16:creationId xmlns:a16="http://schemas.microsoft.com/office/drawing/2014/main" id="{9FEA6491-DB19-FE4D-A4FA-4DCE8136F626}"/>
                </a:ext>
              </a:extLst>
            </p:cNvPr>
            <p:cNvSpPr/>
            <p:nvPr/>
          </p:nvSpPr>
          <p:spPr>
            <a:xfrm>
              <a:off x="1714500" y="5126917"/>
              <a:ext cx="469900" cy="469900"/>
            </a:xfrm>
            <a:prstGeom prst="ellipse">
              <a:avLst/>
            </a:prstGeom>
            <a:grpFill/>
            <a:ln w="3430" cap="flat">
              <a:noFill/>
              <a:prstDash val="solid"/>
              <a:miter/>
            </a:ln>
          </p:spPr>
          <p:txBody>
            <a:bodyPr rtlCol="0" anchor="ctr"/>
            <a:lstStyle/>
            <a:p>
              <a:pPr algn="l"/>
              <a:endParaRPr lang="en-ID"/>
            </a:p>
          </p:txBody>
        </p:sp>
        <p:cxnSp>
          <p:nvCxnSpPr>
            <p:cNvPr id="82" name="Konektor Panah Lurus 33">
              <a:extLst>
                <a:ext uri="{FF2B5EF4-FFF2-40B4-BE49-F238E27FC236}">
                  <a16:creationId xmlns:a16="http://schemas.microsoft.com/office/drawing/2014/main" id="{B02433DE-CBA7-B648-A098-54D7B429D169}"/>
                </a:ext>
              </a:extLst>
            </p:cNvPr>
            <p:cNvCxnSpPr>
              <a:cxnSpLocks/>
            </p:cNvCxnSpPr>
            <p:nvPr/>
          </p:nvCxnSpPr>
          <p:spPr>
            <a:xfrm>
              <a:off x="1835564" y="5361867"/>
              <a:ext cx="227772" cy="0"/>
            </a:xfrm>
            <a:prstGeom prst="straightConnector1">
              <a:avLst/>
            </a:prstGeom>
            <a:grpFill/>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4" name="Konektor Lurus 44">
            <a:extLst>
              <a:ext uri="{FF2B5EF4-FFF2-40B4-BE49-F238E27FC236}">
                <a16:creationId xmlns:a16="http://schemas.microsoft.com/office/drawing/2014/main" id="{F43E6731-FF7F-6443-9DC1-88DF87B5A6EE}"/>
              </a:ext>
            </a:extLst>
          </p:cNvPr>
          <p:cNvCxnSpPr/>
          <p:nvPr userDrawn="1"/>
        </p:nvCxnSpPr>
        <p:spPr>
          <a:xfrm flipH="1">
            <a:off x="1586792"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Konektor Lurus 45">
            <a:extLst>
              <a:ext uri="{FF2B5EF4-FFF2-40B4-BE49-F238E27FC236}">
                <a16:creationId xmlns:a16="http://schemas.microsoft.com/office/drawing/2014/main" id="{51F9D616-6829-1641-ACFD-E1A696F8AC04}"/>
              </a:ext>
            </a:extLst>
          </p:cNvPr>
          <p:cNvCxnSpPr/>
          <p:nvPr userDrawn="1"/>
        </p:nvCxnSpPr>
        <p:spPr>
          <a:xfrm flipH="1">
            <a:off x="1586792"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Konektor Lurus 48">
            <a:extLst>
              <a:ext uri="{FF2B5EF4-FFF2-40B4-BE49-F238E27FC236}">
                <a16:creationId xmlns:a16="http://schemas.microsoft.com/office/drawing/2014/main" id="{71F59B41-CE25-5741-B86D-E5F3073A179B}"/>
              </a:ext>
            </a:extLst>
          </p:cNvPr>
          <p:cNvCxnSpPr/>
          <p:nvPr userDrawn="1"/>
        </p:nvCxnSpPr>
        <p:spPr>
          <a:xfrm flipH="1">
            <a:off x="6642834" y="2166128"/>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Konektor Lurus 49">
            <a:extLst>
              <a:ext uri="{FF2B5EF4-FFF2-40B4-BE49-F238E27FC236}">
                <a16:creationId xmlns:a16="http://schemas.microsoft.com/office/drawing/2014/main" id="{142D7626-A22C-E942-B425-777B2FCD4426}"/>
              </a:ext>
            </a:extLst>
          </p:cNvPr>
          <p:cNvCxnSpPr/>
          <p:nvPr userDrawn="1"/>
        </p:nvCxnSpPr>
        <p:spPr>
          <a:xfrm flipH="1">
            <a:off x="6642834" y="2790122"/>
            <a:ext cx="408334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F87FC65-98F3-B649-94A3-B7C44FC8385F}"/>
              </a:ext>
            </a:extLst>
          </p:cNvPr>
          <p:cNvSpPr>
            <a:spLocks noGrp="1"/>
          </p:cNvSpPr>
          <p:nvPr>
            <p:ph type="body" sz="quarter" idx="11" hasCustomPrompt="1"/>
          </p:nvPr>
        </p:nvSpPr>
        <p:spPr>
          <a:xfrm>
            <a:off x="2137574"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8" name="Text Placeholder 2">
            <a:extLst>
              <a:ext uri="{FF2B5EF4-FFF2-40B4-BE49-F238E27FC236}">
                <a16:creationId xmlns:a16="http://schemas.microsoft.com/office/drawing/2014/main" id="{B6CD623F-BC7E-E141-B43F-6D2384A0DD66}"/>
              </a:ext>
            </a:extLst>
          </p:cNvPr>
          <p:cNvSpPr>
            <a:spLocks noGrp="1"/>
          </p:cNvSpPr>
          <p:nvPr>
            <p:ph type="body" sz="quarter" idx="12" hasCustomPrompt="1"/>
          </p:nvPr>
        </p:nvSpPr>
        <p:spPr>
          <a:xfrm>
            <a:off x="2137574"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89" name="Text Placeholder 2">
            <a:extLst>
              <a:ext uri="{FF2B5EF4-FFF2-40B4-BE49-F238E27FC236}">
                <a16:creationId xmlns:a16="http://schemas.microsoft.com/office/drawing/2014/main" id="{C81CA442-992F-B340-99C9-99346701EF40}"/>
              </a:ext>
            </a:extLst>
          </p:cNvPr>
          <p:cNvSpPr>
            <a:spLocks noGrp="1"/>
          </p:cNvSpPr>
          <p:nvPr>
            <p:ph type="body" sz="quarter" idx="13" hasCustomPrompt="1"/>
          </p:nvPr>
        </p:nvSpPr>
        <p:spPr>
          <a:xfrm>
            <a:off x="2137574"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0" name="Text Placeholder 2">
            <a:extLst>
              <a:ext uri="{FF2B5EF4-FFF2-40B4-BE49-F238E27FC236}">
                <a16:creationId xmlns:a16="http://schemas.microsoft.com/office/drawing/2014/main" id="{4DCC839F-C10F-1540-8EC7-64289B3D35AA}"/>
              </a:ext>
            </a:extLst>
          </p:cNvPr>
          <p:cNvSpPr>
            <a:spLocks noGrp="1"/>
          </p:cNvSpPr>
          <p:nvPr>
            <p:ph type="body" sz="quarter" idx="14" hasCustomPrompt="1"/>
          </p:nvPr>
        </p:nvSpPr>
        <p:spPr>
          <a:xfrm>
            <a:off x="2137574"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1" name="Text Placeholder 2">
            <a:extLst>
              <a:ext uri="{FF2B5EF4-FFF2-40B4-BE49-F238E27FC236}">
                <a16:creationId xmlns:a16="http://schemas.microsoft.com/office/drawing/2014/main" id="{BE10FD9E-0822-0644-94DD-A052358B2AC9}"/>
              </a:ext>
            </a:extLst>
          </p:cNvPr>
          <p:cNvSpPr>
            <a:spLocks noGrp="1"/>
          </p:cNvSpPr>
          <p:nvPr>
            <p:ph type="body" sz="quarter" idx="15" hasCustomPrompt="1"/>
          </p:nvPr>
        </p:nvSpPr>
        <p:spPr>
          <a:xfrm>
            <a:off x="2137574"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2" name="Text Placeholder 2">
            <a:extLst>
              <a:ext uri="{FF2B5EF4-FFF2-40B4-BE49-F238E27FC236}">
                <a16:creationId xmlns:a16="http://schemas.microsoft.com/office/drawing/2014/main" id="{EF629261-13E8-0443-BD9A-2E9F86B6ED24}"/>
              </a:ext>
            </a:extLst>
          </p:cNvPr>
          <p:cNvSpPr>
            <a:spLocks noGrp="1"/>
          </p:cNvSpPr>
          <p:nvPr>
            <p:ph type="body" sz="quarter" idx="16" hasCustomPrompt="1"/>
          </p:nvPr>
        </p:nvSpPr>
        <p:spPr>
          <a:xfrm>
            <a:off x="2137574" y="4775922"/>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3" name="Text Placeholder 2">
            <a:extLst>
              <a:ext uri="{FF2B5EF4-FFF2-40B4-BE49-F238E27FC236}">
                <a16:creationId xmlns:a16="http://schemas.microsoft.com/office/drawing/2014/main" id="{B4A2BB45-9098-4D44-81C5-5100DD9EBF32}"/>
              </a:ext>
            </a:extLst>
          </p:cNvPr>
          <p:cNvSpPr>
            <a:spLocks noGrp="1"/>
          </p:cNvSpPr>
          <p:nvPr>
            <p:ph type="body" sz="quarter" idx="17" hasCustomPrompt="1"/>
          </p:nvPr>
        </p:nvSpPr>
        <p:spPr>
          <a:xfrm>
            <a:off x="7403219" y="1738631"/>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4" name="Text Placeholder 2">
            <a:extLst>
              <a:ext uri="{FF2B5EF4-FFF2-40B4-BE49-F238E27FC236}">
                <a16:creationId xmlns:a16="http://schemas.microsoft.com/office/drawing/2014/main" id="{43FE3A2C-B8EB-3143-A665-829E8EF58026}"/>
              </a:ext>
            </a:extLst>
          </p:cNvPr>
          <p:cNvSpPr>
            <a:spLocks noGrp="1"/>
          </p:cNvSpPr>
          <p:nvPr>
            <p:ph type="body" sz="quarter" idx="18" hasCustomPrompt="1"/>
          </p:nvPr>
        </p:nvSpPr>
        <p:spPr>
          <a:xfrm>
            <a:off x="7403219" y="23137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5" name="Text Placeholder 2">
            <a:extLst>
              <a:ext uri="{FF2B5EF4-FFF2-40B4-BE49-F238E27FC236}">
                <a16:creationId xmlns:a16="http://schemas.microsoft.com/office/drawing/2014/main" id="{917823DC-5087-FA4B-8D4E-C9871FBA67C6}"/>
              </a:ext>
            </a:extLst>
          </p:cNvPr>
          <p:cNvSpPr>
            <a:spLocks noGrp="1"/>
          </p:cNvSpPr>
          <p:nvPr>
            <p:ph type="body" sz="quarter" idx="19" hasCustomPrompt="1"/>
          </p:nvPr>
        </p:nvSpPr>
        <p:spPr>
          <a:xfrm>
            <a:off x="7403219" y="2914019"/>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6" name="Text Placeholder 2">
            <a:extLst>
              <a:ext uri="{FF2B5EF4-FFF2-40B4-BE49-F238E27FC236}">
                <a16:creationId xmlns:a16="http://schemas.microsoft.com/office/drawing/2014/main" id="{9D374DD7-F1D1-1849-8539-916A3970F607}"/>
              </a:ext>
            </a:extLst>
          </p:cNvPr>
          <p:cNvSpPr>
            <a:spLocks noGrp="1"/>
          </p:cNvSpPr>
          <p:nvPr>
            <p:ph type="body" sz="quarter" idx="20" hasCustomPrompt="1"/>
          </p:nvPr>
        </p:nvSpPr>
        <p:spPr>
          <a:xfrm>
            <a:off x="7403219" y="3516184"/>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7" name="Text Placeholder 2">
            <a:extLst>
              <a:ext uri="{FF2B5EF4-FFF2-40B4-BE49-F238E27FC236}">
                <a16:creationId xmlns:a16="http://schemas.microsoft.com/office/drawing/2014/main" id="{86B02984-A21F-D843-BCDA-97D103AAB381}"/>
              </a:ext>
            </a:extLst>
          </p:cNvPr>
          <p:cNvSpPr>
            <a:spLocks noGrp="1"/>
          </p:cNvSpPr>
          <p:nvPr>
            <p:ph type="body" sz="quarter" idx="21" hasCustomPrompt="1"/>
          </p:nvPr>
        </p:nvSpPr>
        <p:spPr>
          <a:xfrm>
            <a:off x="7403219" y="4140177"/>
            <a:ext cx="3201988" cy="341313"/>
          </a:xfrm>
          <a:prstGeom prst="rect">
            <a:avLst/>
          </a:prstGeom>
        </p:spPr>
        <p:txBody>
          <a:bodyPr/>
          <a:lstStyle>
            <a:lvl1pPr marL="0" indent="0">
              <a:buNone/>
              <a:defRPr sz="1400"/>
            </a:lvl1pPr>
          </a:lstStyle>
          <a:p>
            <a:pPr lvl="0"/>
            <a:r>
              <a:rPr lang="en-GB" dirty="0"/>
              <a:t>Text here</a:t>
            </a:r>
            <a:endParaRPr lang="en-US" dirty="0"/>
          </a:p>
        </p:txBody>
      </p:sp>
      <p:sp>
        <p:nvSpPr>
          <p:cNvPr id="98" name="Text Placeholder 2">
            <a:extLst>
              <a:ext uri="{FF2B5EF4-FFF2-40B4-BE49-F238E27FC236}">
                <a16:creationId xmlns:a16="http://schemas.microsoft.com/office/drawing/2014/main" id="{6BB1BFE7-938D-364A-BFD0-076C3F7B5A86}"/>
              </a:ext>
            </a:extLst>
          </p:cNvPr>
          <p:cNvSpPr>
            <a:spLocks noGrp="1"/>
          </p:cNvSpPr>
          <p:nvPr>
            <p:ph type="body" sz="quarter" idx="22" hasCustomPrompt="1"/>
          </p:nvPr>
        </p:nvSpPr>
        <p:spPr>
          <a:xfrm>
            <a:off x="7403219" y="4775922"/>
            <a:ext cx="3201988" cy="341313"/>
          </a:xfrm>
          <a:prstGeom prst="rect">
            <a:avLst/>
          </a:prstGeom>
        </p:spPr>
        <p:txBody>
          <a:bodyPr/>
          <a:lstStyle>
            <a:lvl1pPr marL="0" indent="0">
              <a:buNone/>
              <a:defRPr sz="1400"/>
            </a:lvl1pPr>
          </a:lstStyle>
          <a:p>
            <a:pPr lvl="0"/>
            <a:r>
              <a:rPr lang="en-GB" dirty="0"/>
              <a:t>Text here</a:t>
            </a:r>
            <a:endParaRPr lang="en-US" dirty="0"/>
          </a:p>
        </p:txBody>
      </p:sp>
    </p:spTree>
    <p:extLst>
      <p:ext uri="{BB962C8B-B14F-4D97-AF65-F5344CB8AC3E}">
        <p14:creationId xmlns:p14="http://schemas.microsoft.com/office/powerpoint/2010/main" val="2029521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block">
    <p:spTree>
      <p:nvGrpSpPr>
        <p:cNvPr id="1" name=""/>
        <p:cNvGrpSpPr/>
        <p:nvPr/>
      </p:nvGrpSpPr>
      <p:grpSpPr>
        <a:xfrm>
          <a:off x="0" y="0"/>
          <a:ext cx="0" cy="0"/>
          <a:chOff x="0" y="0"/>
          <a:chExt cx="0" cy="0"/>
        </a:xfrm>
      </p:grpSpPr>
      <p:pic>
        <p:nvPicPr>
          <p:cNvPr id="104" name="Picture 103">
            <a:extLst>
              <a:ext uri="{FF2B5EF4-FFF2-40B4-BE49-F238E27FC236}">
                <a16:creationId xmlns:a16="http://schemas.microsoft.com/office/drawing/2014/main" id="{0A96E8A9-2D93-B846-9E54-0DAECDF82C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05" name="TextBox 104">
            <a:extLst>
              <a:ext uri="{FF2B5EF4-FFF2-40B4-BE49-F238E27FC236}">
                <a16:creationId xmlns:a16="http://schemas.microsoft.com/office/drawing/2014/main" id="{3048426E-0A1F-454A-BAF1-DED3502CAA69}"/>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06" name="Text Placeholder 14">
            <a:extLst>
              <a:ext uri="{FF2B5EF4-FFF2-40B4-BE49-F238E27FC236}">
                <a16:creationId xmlns:a16="http://schemas.microsoft.com/office/drawing/2014/main" id="{80445B90-A9FF-FC49-B3DD-5719CA29F2E9}"/>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107" name="Straight Connector 106">
            <a:extLst>
              <a:ext uri="{FF2B5EF4-FFF2-40B4-BE49-F238E27FC236}">
                <a16:creationId xmlns:a16="http://schemas.microsoft.com/office/drawing/2014/main" id="{76072222-C815-654C-995C-2C2E8FFB454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5D07786-73F1-1E4B-9A53-4C8FABDBB247}"/>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55B71CB-8D0D-B749-BBE2-6FBBE41F6207}"/>
              </a:ext>
            </a:extLst>
          </p:cNvPr>
          <p:cNvSpPr>
            <a:spLocks noGrp="1"/>
          </p:cNvSpPr>
          <p:nvPr>
            <p:ph type="body" sz="quarter" idx="11" hasCustomPrompt="1"/>
          </p:nvPr>
        </p:nvSpPr>
        <p:spPr>
          <a:xfrm>
            <a:off x="1404938" y="2414588"/>
            <a:ext cx="2603500" cy="954087"/>
          </a:xfrm>
          <a:prstGeom prst="rect">
            <a:avLst/>
          </a:prstGeom>
        </p:spPr>
        <p:txBody>
          <a:bodyPr/>
          <a:lstStyle>
            <a:lvl1pPr marL="0" indent="0">
              <a:buNone/>
              <a:defRPr sz="1400"/>
            </a:lvl1pPr>
          </a:lstStyle>
          <a:p>
            <a:pPr lvl="0"/>
            <a:r>
              <a:rPr lang="en-US" dirty="0"/>
              <a:t>Text here</a:t>
            </a:r>
          </a:p>
        </p:txBody>
      </p:sp>
      <p:sp>
        <p:nvSpPr>
          <p:cNvPr id="27" name="Text Placeholder 2">
            <a:extLst>
              <a:ext uri="{FF2B5EF4-FFF2-40B4-BE49-F238E27FC236}">
                <a16:creationId xmlns:a16="http://schemas.microsoft.com/office/drawing/2014/main" id="{B8E36CF3-C512-FA4A-98F2-73716E44DEB0}"/>
              </a:ext>
            </a:extLst>
          </p:cNvPr>
          <p:cNvSpPr>
            <a:spLocks noGrp="1"/>
          </p:cNvSpPr>
          <p:nvPr>
            <p:ph type="body" sz="quarter" idx="12" hasCustomPrompt="1"/>
          </p:nvPr>
        </p:nvSpPr>
        <p:spPr>
          <a:xfrm>
            <a:off x="1382884" y="4408773"/>
            <a:ext cx="2603500" cy="954087"/>
          </a:xfrm>
          <a:prstGeom prst="rect">
            <a:avLst/>
          </a:prstGeom>
        </p:spPr>
        <p:txBody>
          <a:bodyPr/>
          <a:lstStyle>
            <a:lvl1pPr marL="0" indent="0">
              <a:buNone/>
              <a:defRPr sz="1400"/>
            </a:lvl1pPr>
          </a:lstStyle>
          <a:p>
            <a:pPr lvl="0"/>
            <a:r>
              <a:rPr lang="en-US" dirty="0"/>
              <a:t>Text here</a:t>
            </a:r>
          </a:p>
        </p:txBody>
      </p:sp>
      <p:sp>
        <p:nvSpPr>
          <p:cNvPr id="28" name="Text Placeholder 2">
            <a:extLst>
              <a:ext uri="{FF2B5EF4-FFF2-40B4-BE49-F238E27FC236}">
                <a16:creationId xmlns:a16="http://schemas.microsoft.com/office/drawing/2014/main" id="{99F8F7B8-9B01-8247-81CD-C692C09CD4AE}"/>
              </a:ext>
            </a:extLst>
          </p:cNvPr>
          <p:cNvSpPr>
            <a:spLocks noGrp="1"/>
          </p:cNvSpPr>
          <p:nvPr>
            <p:ph type="body" sz="quarter" idx="13" hasCustomPrompt="1"/>
          </p:nvPr>
        </p:nvSpPr>
        <p:spPr>
          <a:xfrm>
            <a:off x="4747327" y="4408773"/>
            <a:ext cx="2603500" cy="954087"/>
          </a:xfrm>
          <a:prstGeom prst="rect">
            <a:avLst/>
          </a:prstGeom>
        </p:spPr>
        <p:txBody>
          <a:bodyPr/>
          <a:lstStyle>
            <a:lvl1pPr marL="0" indent="0">
              <a:buNone/>
              <a:defRPr sz="1400"/>
            </a:lvl1pPr>
          </a:lstStyle>
          <a:p>
            <a:pPr lvl="0"/>
            <a:r>
              <a:rPr lang="en-US" dirty="0"/>
              <a:t>Text here</a:t>
            </a:r>
          </a:p>
        </p:txBody>
      </p:sp>
      <p:sp>
        <p:nvSpPr>
          <p:cNvPr id="29" name="Text Placeholder 2">
            <a:extLst>
              <a:ext uri="{FF2B5EF4-FFF2-40B4-BE49-F238E27FC236}">
                <a16:creationId xmlns:a16="http://schemas.microsoft.com/office/drawing/2014/main" id="{EDD7B6B2-3AC4-EA42-8C4C-31B69EF5E79E}"/>
              </a:ext>
            </a:extLst>
          </p:cNvPr>
          <p:cNvSpPr>
            <a:spLocks noGrp="1"/>
          </p:cNvSpPr>
          <p:nvPr>
            <p:ph type="body" sz="quarter" idx="14" hasCustomPrompt="1"/>
          </p:nvPr>
        </p:nvSpPr>
        <p:spPr>
          <a:xfrm>
            <a:off x="4801841" y="2448054"/>
            <a:ext cx="2603500" cy="954087"/>
          </a:xfrm>
          <a:prstGeom prst="rect">
            <a:avLst/>
          </a:prstGeom>
        </p:spPr>
        <p:txBody>
          <a:bodyPr/>
          <a:lstStyle>
            <a:lvl1pPr marL="0" indent="0">
              <a:buNone/>
              <a:defRPr sz="1400"/>
            </a:lvl1pPr>
          </a:lstStyle>
          <a:p>
            <a:pPr lvl="0"/>
            <a:r>
              <a:rPr lang="en-US" dirty="0"/>
              <a:t>Text here</a:t>
            </a:r>
          </a:p>
        </p:txBody>
      </p:sp>
      <p:sp>
        <p:nvSpPr>
          <p:cNvPr id="30" name="Text Placeholder 2">
            <a:extLst>
              <a:ext uri="{FF2B5EF4-FFF2-40B4-BE49-F238E27FC236}">
                <a16:creationId xmlns:a16="http://schemas.microsoft.com/office/drawing/2014/main" id="{D31FA188-AD5D-A240-8DA1-2258C6504A67}"/>
              </a:ext>
            </a:extLst>
          </p:cNvPr>
          <p:cNvSpPr>
            <a:spLocks noGrp="1"/>
          </p:cNvSpPr>
          <p:nvPr>
            <p:ph type="body" sz="quarter" idx="15" hasCustomPrompt="1"/>
          </p:nvPr>
        </p:nvSpPr>
        <p:spPr>
          <a:xfrm>
            <a:off x="8138764" y="2442802"/>
            <a:ext cx="2603500" cy="954087"/>
          </a:xfrm>
          <a:prstGeom prst="rect">
            <a:avLst/>
          </a:prstGeom>
        </p:spPr>
        <p:txBody>
          <a:bodyPr/>
          <a:lstStyle>
            <a:lvl1pPr marL="0" indent="0">
              <a:buNone/>
              <a:defRPr sz="1400"/>
            </a:lvl1pPr>
          </a:lstStyle>
          <a:p>
            <a:pPr lvl="0"/>
            <a:r>
              <a:rPr lang="en-US" dirty="0"/>
              <a:t>Text here</a:t>
            </a:r>
          </a:p>
        </p:txBody>
      </p:sp>
      <p:sp>
        <p:nvSpPr>
          <p:cNvPr id="31" name="Text Placeholder 2">
            <a:extLst>
              <a:ext uri="{FF2B5EF4-FFF2-40B4-BE49-F238E27FC236}">
                <a16:creationId xmlns:a16="http://schemas.microsoft.com/office/drawing/2014/main" id="{BA0D2780-627B-434E-8398-177E20E68009}"/>
              </a:ext>
            </a:extLst>
          </p:cNvPr>
          <p:cNvSpPr>
            <a:spLocks noGrp="1"/>
          </p:cNvSpPr>
          <p:nvPr>
            <p:ph type="body" sz="quarter" idx="16" hasCustomPrompt="1"/>
          </p:nvPr>
        </p:nvSpPr>
        <p:spPr>
          <a:xfrm>
            <a:off x="8138764" y="4400007"/>
            <a:ext cx="2603500" cy="954087"/>
          </a:xfrm>
          <a:prstGeom prst="rect">
            <a:avLst/>
          </a:prstGeom>
        </p:spPr>
        <p:txBody>
          <a:bodyPr/>
          <a:lstStyle>
            <a:lvl1pPr marL="0" indent="0">
              <a:buNone/>
              <a:defRPr sz="1400"/>
            </a:lvl1pPr>
          </a:lstStyle>
          <a:p>
            <a:pPr lvl="0"/>
            <a:r>
              <a:rPr lang="en-US" dirty="0"/>
              <a:t>Text here</a:t>
            </a:r>
          </a:p>
        </p:txBody>
      </p:sp>
      <p:sp>
        <p:nvSpPr>
          <p:cNvPr id="5" name="Text Placeholder 4">
            <a:extLst>
              <a:ext uri="{FF2B5EF4-FFF2-40B4-BE49-F238E27FC236}">
                <a16:creationId xmlns:a16="http://schemas.microsoft.com/office/drawing/2014/main" id="{6417E4F7-DE25-E34C-BE80-2389162F5E64}"/>
              </a:ext>
            </a:extLst>
          </p:cNvPr>
          <p:cNvSpPr>
            <a:spLocks noGrp="1"/>
          </p:cNvSpPr>
          <p:nvPr>
            <p:ph type="body" sz="quarter" idx="17" hasCustomPrompt="1"/>
          </p:nvPr>
        </p:nvSpPr>
        <p:spPr>
          <a:xfrm>
            <a:off x="1327150" y="3997325"/>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4" name="Text Placeholder 4">
            <a:extLst>
              <a:ext uri="{FF2B5EF4-FFF2-40B4-BE49-F238E27FC236}">
                <a16:creationId xmlns:a16="http://schemas.microsoft.com/office/drawing/2014/main" id="{5A7117A6-31BC-7D42-8C0C-E62ADF9DAA5E}"/>
              </a:ext>
            </a:extLst>
          </p:cNvPr>
          <p:cNvSpPr>
            <a:spLocks noGrp="1"/>
          </p:cNvSpPr>
          <p:nvPr>
            <p:ph type="body" sz="quarter" idx="18" hasCustomPrompt="1"/>
          </p:nvPr>
        </p:nvSpPr>
        <p:spPr>
          <a:xfrm>
            <a:off x="1387972" y="208056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5" name="Text Placeholder 4">
            <a:extLst>
              <a:ext uri="{FF2B5EF4-FFF2-40B4-BE49-F238E27FC236}">
                <a16:creationId xmlns:a16="http://schemas.microsoft.com/office/drawing/2014/main" id="{A282E71B-D7B7-2341-BCEB-3DD059BC02EA}"/>
              </a:ext>
            </a:extLst>
          </p:cNvPr>
          <p:cNvSpPr>
            <a:spLocks noGrp="1"/>
          </p:cNvSpPr>
          <p:nvPr>
            <p:ph type="body" sz="quarter" idx="19" hasCustomPrompt="1"/>
          </p:nvPr>
        </p:nvSpPr>
        <p:spPr>
          <a:xfrm>
            <a:off x="4801599" y="2085909"/>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6" name="Text Placeholder 4">
            <a:extLst>
              <a:ext uri="{FF2B5EF4-FFF2-40B4-BE49-F238E27FC236}">
                <a16:creationId xmlns:a16="http://schemas.microsoft.com/office/drawing/2014/main" id="{C5DBDD9A-44F5-CC4E-95A9-601051854A82}"/>
              </a:ext>
            </a:extLst>
          </p:cNvPr>
          <p:cNvSpPr>
            <a:spLocks noGrp="1"/>
          </p:cNvSpPr>
          <p:nvPr>
            <p:ph type="body" sz="quarter" idx="20" hasCustomPrompt="1"/>
          </p:nvPr>
        </p:nvSpPr>
        <p:spPr>
          <a:xfrm>
            <a:off x="8138764" y="2104507"/>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7" name="Text Placeholder 4">
            <a:extLst>
              <a:ext uri="{FF2B5EF4-FFF2-40B4-BE49-F238E27FC236}">
                <a16:creationId xmlns:a16="http://schemas.microsoft.com/office/drawing/2014/main" id="{1E3093A9-B83C-0F4B-AC41-335C6800A93B}"/>
              </a:ext>
            </a:extLst>
          </p:cNvPr>
          <p:cNvSpPr>
            <a:spLocks noGrp="1"/>
          </p:cNvSpPr>
          <p:nvPr>
            <p:ph type="body" sz="quarter" idx="21" hasCustomPrompt="1"/>
          </p:nvPr>
        </p:nvSpPr>
        <p:spPr>
          <a:xfrm>
            <a:off x="4747327" y="4047731"/>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
        <p:nvSpPr>
          <p:cNvPr id="38" name="Text Placeholder 4">
            <a:extLst>
              <a:ext uri="{FF2B5EF4-FFF2-40B4-BE49-F238E27FC236}">
                <a16:creationId xmlns:a16="http://schemas.microsoft.com/office/drawing/2014/main" id="{089D248C-2318-6643-A437-45AA4A392703}"/>
              </a:ext>
            </a:extLst>
          </p:cNvPr>
          <p:cNvSpPr>
            <a:spLocks noGrp="1"/>
          </p:cNvSpPr>
          <p:nvPr>
            <p:ph type="body" sz="quarter" idx="22" hasCustomPrompt="1"/>
          </p:nvPr>
        </p:nvSpPr>
        <p:spPr>
          <a:xfrm>
            <a:off x="8138764" y="4069703"/>
            <a:ext cx="2681288" cy="306388"/>
          </a:xfrm>
          <a:prstGeom prst="rect">
            <a:avLst/>
          </a:prstGeom>
        </p:spPr>
        <p:txBody>
          <a:bodyPr/>
          <a:lstStyle>
            <a:lvl1pPr marL="0" indent="0">
              <a:buNone/>
              <a:defRPr sz="1400" b="1">
                <a:solidFill>
                  <a:srgbClr val="8B1C86"/>
                </a:solidFill>
              </a:defRPr>
            </a:lvl1pPr>
            <a:lvl2pPr>
              <a:defRPr sz="1400" b="1"/>
            </a:lvl2pPr>
            <a:lvl3pPr>
              <a:defRPr sz="1400" b="1"/>
            </a:lvl3pPr>
            <a:lvl4pPr>
              <a:defRPr sz="1400" b="1"/>
            </a:lvl4pPr>
            <a:lvl5pPr>
              <a:defRPr sz="1400" b="1"/>
            </a:lvl5pPr>
          </a:lstStyle>
          <a:p>
            <a:pPr lvl="0"/>
            <a:r>
              <a:rPr lang="en-US" dirty="0"/>
              <a:t>Title here</a:t>
            </a:r>
          </a:p>
        </p:txBody>
      </p:sp>
    </p:spTree>
    <p:extLst>
      <p:ext uri="{BB962C8B-B14F-4D97-AF65-F5344CB8AC3E}">
        <p14:creationId xmlns:p14="http://schemas.microsoft.com/office/powerpoint/2010/main" val="112525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1E21F72A-B960-48D9-93E4-77A6309DCFAF}"/>
              </a:ext>
            </a:extLst>
          </p:cNvPr>
          <p:cNvSpPr/>
          <p:nvPr userDrawn="1"/>
        </p:nvSpPr>
        <p:spPr>
          <a:xfrm>
            <a:off x="965" y="608776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rgbClr val="8B1C86"/>
              </a:gs>
              <a:gs pos="78000">
                <a:srgbClr val="3F103F"/>
              </a:gs>
            </a:gsLst>
            <a:lin ang="8100000" scaled="1"/>
          </a:gradFill>
          <a:ln w="11492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6183F868-548D-48A7-B450-C0A5FCC073CB}"/>
              </a:ext>
            </a:extLst>
          </p:cNvPr>
          <p:cNvSpPr/>
          <p:nvPr userDrawn="1"/>
        </p:nvSpPr>
        <p:spPr>
          <a:xfrm>
            <a:off x="965" y="598798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nvGrpSpPr>
          <p:cNvPr id="11" name="Group 10">
            <a:extLst>
              <a:ext uri="{FF2B5EF4-FFF2-40B4-BE49-F238E27FC236}">
                <a16:creationId xmlns:a16="http://schemas.microsoft.com/office/drawing/2014/main" id="{01BBC853-F407-4ADD-B991-E0B25E1A0D59}"/>
              </a:ext>
            </a:extLst>
          </p:cNvPr>
          <p:cNvGrpSpPr/>
          <p:nvPr userDrawn="1"/>
        </p:nvGrpSpPr>
        <p:grpSpPr>
          <a:xfrm rot="10800000">
            <a:off x="0" y="0"/>
            <a:ext cx="12191035" cy="870016"/>
            <a:chOff x="-418135" y="2224324"/>
            <a:chExt cx="12191035" cy="870016"/>
          </a:xfrm>
        </p:grpSpPr>
        <p:sp>
          <p:nvSpPr>
            <p:cNvPr id="12" name="Freeform: Shape 11">
              <a:extLst>
                <a:ext uri="{FF2B5EF4-FFF2-40B4-BE49-F238E27FC236}">
                  <a16:creationId xmlns:a16="http://schemas.microsoft.com/office/drawing/2014/main" id="{1B190E45-DC94-41EF-A078-53B1A12CBBCB}"/>
                </a:ext>
              </a:extLst>
            </p:cNvPr>
            <p:cNvSpPr/>
            <p:nvPr/>
          </p:nvSpPr>
          <p:spPr>
            <a:xfrm>
              <a:off x="-418135" y="2324100"/>
              <a:ext cx="12191035" cy="770240"/>
            </a:xfrm>
            <a:custGeom>
              <a:avLst/>
              <a:gdLst>
                <a:gd name="connsiteX0" fmla="*/ 8350068 w 12191035"/>
                <a:gd name="connsiteY0" fmla="*/ 72 h 770240"/>
                <a:gd name="connsiteX1" fmla="*/ 9223783 w 12191035"/>
                <a:gd name="connsiteY1" fmla="*/ 76633 h 770240"/>
                <a:gd name="connsiteX2" fmla="*/ 12191035 w 12191035"/>
                <a:gd name="connsiteY2" fmla="*/ 295622 h 770240"/>
                <a:gd name="connsiteX3" fmla="*/ 12191035 w 12191035"/>
                <a:gd name="connsiteY3" fmla="*/ 308893 h 770240"/>
                <a:gd name="connsiteX4" fmla="*/ 12191035 w 12191035"/>
                <a:gd name="connsiteY4" fmla="*/ 770240 h 770240"/>
                <a:gd name="connsiteX5" fmla="*/ 0 w 12191035"/>
                <a:gd name="connsiteY5" fmla="*/ 770240 h 770240"/>
                <a:gd name="connsiteX6" fmla="*/ 0 w 12191035"/>
                <a:gd name="connsiteY6" fmla="*/ 607514 h 770240"/>
                <a:gd name="connsiteX7" fmla="*/ 0 w 12191035"/>
                <a:gd name="connsiteY7" fmla="*/ 454886 h 770240"/>
                <a:gd name="connsiteX8" fmla="*/ 8350068 w 12191035"/>
                <a:gd name="connsiteY8" fmla="*/ 72 h 77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1035" h="770240">
                  <a:moveTo>
                    <a:pt x="8350068" y="72"/>
                  </a:moveTo>
                  <a:cubicBezTo>
                    <a:pt x="8638671" y="-1444"/>
                    <a:pt x="8927633" y="21056"/>
                    <a:pt x="9223783" y="76633"/>
                  </a:cubicBezTo>
                  <a:cubicBezTo>
                    <a:pt x="10500392" y="315530"/>
                    <a:pt x="11489476" y="368617"/>
                    <a:pt x="12191035" y="295622"/>
                  </a:cubicBezTo>
                  <a:lnTo>
                    <a:pt x="12191035" y="308893"/>
                  </a:lnTo>
                  <a:lnTo>
                    <a:pt x="12191035" y="770240"/>
                  </a:lnTo>
                  <a:lnTo>
                    <a:pt x="0" y="770240"/>
                  </a:lnTo>
                  <a:lnTo>
                    <a:pt x="0" y="607514"/>
                  </a:lnTo>
                  <a:lnTo>
                    <a:pt x="0" y="454886"/>
                  </a:lnTo>
                  <a:cubicBezTo>
                    <a:pt x="4327243" y="1198120"/>
                    <a:pt x="6329850" y="10687"/>
                    <a:pt x="8350068" y="72"/>
                  </a:cubicBezTo>
                  <a:close/>
                </a:path>
              </a:pathLst>
            </a:custGeom>
            <a:gradFill>
              <a:gsLst>
                <a:gs pos="0">
                  <a:schemeClr val="accent1"/>
                </a:gs>
                <a:gs pos="100000">
                  <a:schemeClr val="accent1">
                    <a:lumMod val="50000"/>
                  </a:schemeClr>
                </a:gs>
              </a:gsLst>
              <a:lin ang="8100000" scaled="1"/>
            </a:gradFill>
            <a:ln w="114929"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CB4F274-2B68-4A5E-934E-EBFE59AEC073}"/>
                </a:ext>
              </a:extLst>
            </p:cNvPr>
            <p:cNvSpPr/>
            <p:nvPr/>
          </p:nvSpPr>
          <p:spPr>
            <a:xfrm>
              <a:off x="-418135" y="2224324"/>
              <a:ext cx="12191035" cy="677418"/>
            </a:xfrm>
            <a:custGeom>
              <a:avLst/>
              <a:gdLst>
                <a:gd name="connsiteX0" fmla="*/ 9223783 w 12191035"/>
                <a:gd name="connsiteY0" fmla="*/ 271233 h 1174042"/>
                <a:gd name="connsiteX1" fmla="*/ 12191035 w 12191035"/>
                <a:gd name="connsiteY1" fmla="*/ 662266 h 1174042"/>
                <a:gd name="connsiteX2" fmla="*/ 12191035 w 12191035"/>
                <a:gd name="connsiteY2" fmla="*/ 627763 h 1174042"/>
                <a:gd name="connsiteX3" fmla="*/ 9223783 w 12191035"/>
                <a:gd name="connsiteY3" fmla="*/ 167724 h 1174042"/>
                <a:gd name="connsiteX4" fmla="*/ 0 w 12191035"/>
                <a:gd name="connsiteY4" fmla="*/ 133221 h 1174042"/>
                <a:gd name="connsiteX5" fmla="*/ 0 w 12191035"/>
                <a:gd name="connsiteY5" fmla="*/ 719771 h 1174042"/>
                <a:gd name="connsiteX6" fmla="*/ 9223783 w 12191035"/>
                <a:gd name="connsiteY6" fmla="*/ 271233 h 1174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035" h="1174042">
                  <a:moveTo>
                    <a:pt x="9223783" y="271233"/>
                  </a:moveTo>
                  <a:cubicBezTo>
                    <a:pt x="10500392" y="685268"/>
                    <a:pt x="11489476" y="777276"/>
                    <a:pt x="12191035" y="662266"/>
                  </a:cubicBezTo>
                  <a:lnTo>
                    <a:pt x="12191035" y="627763"/>
                  </a:lnTo>
                  <a:cubicBezTo>
                    <a:pt x="11489476" y="754274"/>
                    <a:pt x="10500392" y="570258"/>
                    <a:pt x="9223783" y="167724"/>
                  </a:cubicBezTo>
                  <a:cubicBezTo>
                    <a:pt x="6854582" y="-602842"/>
                    <a:pt x="4945420" y="1616847"/>
                    <a:pt x="0" y="133221"/>
                  </a:cubicBezTo>
                  <a:lnTo>
                    <a:pt x="0" y="719771"/>
                  </a:lnTo>
                  <a:cubicBezTo>
                    <a:pt x="4945420" y="2203397"/>
                    <a:pt x="6854582" y="-487832"/>
                    <a:pt x="9223783" y="271233"/>
                  </a:cubicBezTo>
                  <a:close/>
                </a:path>
              </a:pathLst>
            </a:custGeom>
            <a:solidFill>
              <a:schemeClr val="accent1">
                <a:alpha val="14000"/>
              </a:schemeClr>
            </a:solidFill>
            <a:ln w="114929" cap="flat">
              <a:noFill/>
              <a:prstDash val="solid"/>
              <a:miter/>
            </a:ln>
          </p:spPr>
          <p:txBody>
            <a:bodyPr rtlCol="0" anchor="ctr"/>
            <a:lstStyle/>
            <a:p>
              <a:endParaRPr lang="en-US"/>
            </a:p>
          </p:txBody>
        </p:sp>
      </p:grpSp>
      <p:sp>
        <p:nvSpPr>
          <p:cNvPr id="14" name="Text Placeholder 14">
            <a:extLst>
              <a:ext uri="{FF2B5EF4-FFF2-40B4-BE49-F238E27FC236}">
                <a16:creationId xmlns:a16="http://schemas.microsoft.com/office/drawing/2014/main" id="{DE1E0EC0-7739-4E52-A163-E8589807290D}"/>
              </a:ext>
            </a:extLst>
          </p:cNvPr>
          <p:cNvSpPr>
            <a:spLocks noGrp="1"/>
          </p:cNvSpPr>
          <p:nvPr>
            <p:ph type="body" sz="quarter" idx="10"/>
          </p:nvPr>
        </p:nvSpPr>
        <p:spPr>
          <a:xfrm>
            <a:off x="335360" y="2979047"/>
            <a:ext cx="4608512" cy="865930"/>
          </a:xfrm>
          <a:prstGeom prst="rect">
            <a:avLst/>
          </a:prstGeom>
        </p:spPr>
        <p:txBody>
          <a:bodyPr anchor="ctr"/>
          <a:lstStyle>
            <a:lvl1pPr marL="0" indent="0" algn="ctr">
              <a:buNone/>
              <a:defRPr sz="4000" b="1">
                <a:solidFill>
                  <a:schemeClr val="tx1"/>
                </a:solidFill>
                <a:latin typeface="Century Gothic" panose="020B0502020202020204" pitchFamily="34" charset="0"/>
              </a:defRPr>
            </a:lvl1pPr>
          </a:lstStyle>
          <a:p>
            <a:pPr lvl="0"/>
            <a:r>
              <a:rPr lang="en-GB" dirty="0"/>
              <a:t>Click to edit Master text styles</a:t>
            </a:r>
          </a:p>
        </p:txBody>
      </p:sp>
      <p:pic>
        <p:nvPicPr>
          <p:cNvPr id="3" name="Picture 2">
            <a:extLst>
              <a:ext uri="{FF2B5EF4-FFF2-40B4-BE49-F238E27FC236}">
                <a16:creationId xmlns:a16="http://schemas.microsoft.com/office/drawing/2014/main" id="{AC6307E2-551E-E848-A14D-A7C340BA82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9336" y="1684218"/>
            <a:ext cx="5544616" cy="804513"/>
          </a:xfrm>
          <a:prstGeom prst="rect">
            <a:avLst/>
          </a:prstGeom>
        </p:spPr>
      </p:pic>
    </p:spTree>
    <p:extLst>
      <p:ext uri="{BB962C8B-B14F-4D97-AF65-F5344CB8AC3E}">
        <p14:creationId xmlns:p14="http://schemas.microsoft.com/office/powerpoint/2010/main" val="309389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sing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227558" y="11812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BD935AF-2F94-4B42-86C8-98732050A77D}"/>
              </a:ext>
            </a:extLst>
          </p:cNvPr>
          <p:cNvSpPr>
            <a:spLocks noGrp="1"/>
          </p:cNvSpPr>
          <p:nvPr>
            <p:ph sz="half" idx="1"/>
          </p:nvPr>
        </p:nvSpPr>
        <p:spPr>
          <a:xfrm>
            <a:off x="679810" y="1253331"/>
            <a:ext cx="10058400" cy="4351338"/>
          </a:xfrm>
          <a:prstGeom prst="rect">
            <a:avLst/>
          </a:prstGeom>
        </p:spPr>
        <p:txBody>
          <a:bodyPr/>
          <a:lstStyle>
            <a:lvl1pPr marL="0" indent="0">
              <a:buNone/>
              <a:defRPr sz="2000"/>
            </a:lvl1pPr>
            <a:lvl2pPr>
              <a:defRPr sz="1800"/>
            </a:lvl2pPr>
            <a:lvl3pPr>
              <a:defRPr sz="1700"/>
            </a:lvl3pPr>
            <a:lvl4pPr>
              <a:defRPr sz="1600"/>
            </a:lvl4pPr>
          </a:lstStyle>
          <a:p>
            <a:pPr lvl="0"/>
            <a:r>
              <a:rPr lang="en-GB"/>
              <a:t>Click to edit Master text styles</a:t>
            </a:r>
          </a:p>
          <a:p>
            <a:pPr lvl="1"/>
            <a:r>
              <a:rPr lang="en-GB"/>
              <a:t>Second level</a:t>
            </a:r>
          </a:p>
          <a:p>
            <a:pPr lvl="2"/>
            <a:r>
              <a:rPr lang="en-GB"/>
              <a:t>Third level</a:t>
            </a:r>
          </a:p>
          <a:p>
            <a:pPr lvl="3"/>
            <a:r>
              <a:rPr lang="en-GB"/>
              <a:t>Fourth level</a:t>
            </a:r>
          </a:p>
        </p:txBody>
      </p:sp>
    </p:spTree>
    <p:extLst>
      <p:ext uri="{BB962C8B-B14F-4D97-AF65-F5344CB8AC3E}">
        <p14:creationId xmlns:p14="http://schemas.microsoft.com/office/powerpoint/2010/main" val="255682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65561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5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301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Chevron 87">
            <a:extLst>
              <a:ext uri="{FF2B5EF4-FFF2-40B4-BE49-F238E27FC236}">
                <a16:creationId xmlns:a16="http://schemas.microsoft.com/office/drawing/2014/main" id="{A4F151FE-758C-7646-8D6C-F4AC0822BD96}"/>
              </a:ext>
            </a:extLst>
          </p:cNvPr>
          <p:cNvSpPr/>
          <p:nvPr userDrawn="1"/>
        </p:nvSpPr>
        <p:spPr>
          <a:xfrm>
            <a:off x="283125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6" name="Chevron 88">
            <a:extLst>
              <a:ext uri="{FF2B5EF4-FFF2-40B4-BE49-F238E27FC236}">
                <a16:creationId xmlns:a16="http://schemas.microsoft.com/office/drawing/2014/main" id="{8BF72855-CFD9-4A42-A34E-AE398F9A71FF}"/>
              </a:ext>
            </a:extLst>
          </p:cNvPr>
          <p:cNvSpPr/>
          <p:nvPr userDrawn="1"/>
        </p:nvSpPr>
        <p:spPr>
          <a:xfrm>
            <a:off x="446362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7" name="Chevron 89">
            <a:extLst>
              <a:ext uri="{FF2B5EF4-FFF2-40B4-BE49-F238E27FC236}">
                <a16:creationId xmlns:a16="http://schemas.microsoft.com/office/drawing/2014/main" id="{7A8540DA-02D4-0848-A592-76F20C117CF4}"/>
              </a:ext>
            </a:extLst>
          </p:cNvPr>
          <p:cNvSpPr/>
          <p:nvPr userDrawn="1"/>
        </p:nvSpPr>
        <p:spPr>
          <a:xfrm>
            <a:off x="609600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8" name="Chevron 90">
            <a:extLst>
              <a:ext uri="{FF2B5EF4-FFF2-40B4-BE49-F238E27FC236}">
                <a16:creationId xmlns:a16="http://schemas.microsoft.com/office/drawing/2014/main" id="{3BE95550-2725-F843-8467-5E2FBA0E3E5D}"/>
              </a:ext>
            </a:extLst>
          </p:cNvPr>
          <p:cNvSpPr/>
          <p:nvPr userDrawn="1"/>
        </p:nvSpPr>
        <p:spPr>
          <a:xfrm>
            <a:off x="7728374"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9" name="Chevron 91">
            <a:extLst>
              <a:ext uri="{FF2B5EF4-FFF2-40B4-BE49-F238E27FC236}">
                <a16:creationId xmlns:a16="http://schemas.microsoft.com/office/drawing/2014/main" id="{8C8EA73B-3C2A-6045-ACD4-DC8090F2772C}"/>
              </a:ext>
            </a:extLst>
          </p:cNvPr>
          <p:cNvSpPr/>
          <p:nvPr userDrawn="1"/>
        </p:nvSpPr>
        <p:spPr>
          <a:xfrm>
            <a:off x="9360747"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0" name="Chevron 92">
            <a:extLst>
              <a:ext uri="{FF2B5EF4-FFF2-40B4-BE49-F238E27FC236}">
                <a16:creationId xmlns:a16="http://schemas.microsoft.com/office/drawing/2014/main" id="{7214194C-7C48-BA43-9305-9D2578591F6A}"/>
              </a:ext>
            </a:extLst>
          </p:cNvPr>
          <p:cNvSpPr/>
          <p:nvPr userDrawn="1"/>
        </p:nvSpPr>
        <p:spPr>
          <a:xfrm>
            <a:off x="1198880" y="3556322"/>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67" dirty="0">
              <a:solidFill>
                <a:schemeClr val="bg1"/>
              </a:solidFill>
              <a:latin typeface="+mj-lt"/>
            </a:endParaRPr>
          </a:p>
        </p:txBody>
      </p:sp>
      <p:sp>
        <p:nvSpPr>
          <p:cNvPr id="11" name="Oval 10">
            <a:extLst>
              <a:ext uri="{FF2B5EF4-FFF2-40B4-BE49-F238E27FC236}">
                <a16:creationId xmlns:a16="http://schemas.microsoft.com/office/drawing/2014/main" id="{DA9692B3-50D8-664F-A875-62D1530CBBAA}"/>
              </a:ext>
            </a:extLst>
          </p:cNvPr>
          <p:cNvSpPr/>
          <p:nvPr userDrawn="1"/>
        </p:nvSpPr>
        <p:spPr>
          <a:xfrm>
            <a:off x="1481141"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sp>
        <p:nvSpPr>
          <p:cNvPr id="12" name="Oval 11">
            <a:extLst>
              <a:ext uri="{FF2B5EF4-FFF2-40B4-BE49-F238E27FC236}">
                <a16:creationId xmlns:a16="http://schemas.microsoft.com/office/drawing/2014/main" id="{EE6BD723-4B39-394B-9F4B-1B9AE758B289}"/>
              </a:ext>
            </a:extLst>
          </p:cNvPr>
          <p:cNvSpPr/>
          <p:nvPr userDrawn="1"/>
        </p:nvSpPr>
        <p:spPr>
          <a:xfrm>
            <a:off x="3052554"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MY" sz="2400" dirty="0">
              <a:solidFill>
                <a:schemeClr val="tx1"/>
              </a:solidFill>
            </a:endParaRPr>
          </a:p>
        </p:txBody>
      </p:sp>
      <p:cxnSp>
        <p:nvCxnSpPr>
          <p:cNvPr id="16" name="Straight Connector 15">
            <a:extLst>
              <a:ext uri="{FF2B5EF4-FFF2-40B4-BE49-F238E27FC236}">
                <a16:creationId xmlns:a16="http://schemas.microsoft.com/office/drawing/2014/main" id="{7B87EF29-5EE9-724A-97BB-EC54A1A79169}"/>
              </a:ext>
            </a:extLst>
          </p:cNvPr>
          <p:cNvCxnSpPr/>
          <p:nvPr userDrawn="1"/>
        </p:nvCxnSpPr>
        <p:spPr>
          <a:xfrm flipV="1">
            <a:off x="1998133"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1B762AB-9E03-274D-8844-8755238E209E}"/>
              </a:ext>
            </a:extLst>
          </p:cNvPr>
          <p:cNvCxnSpPr/>
          <p:nvPr userDrawn="1"/>
        </p:nvCxnSpPr>
        <p:spPr>
          <a:xfrm flipV="1">
            <a:off x="3569547"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FC18A808-455D-6A49-A78B-8988B1A8E066}"/>
              </a:ext>
            </a:extLst>
          </p:cNvPr>
          <p:cNvSpPr/>
          <p:nvPr userDrawn="1"/>
        </p:nvSpPr>
        <p:spPr>
          <a:xfrm>
            <a:off x="4734559"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0" name="Straight Connector 19">
            <a:extLst>
              <a:ext uri="{FF2B5EF4-FFF2-40B4-BE49-F238E27FC236}">
                <a16:creationId xmlns:a16="http://schemas.microsoft.com/office/drawing/2014/main" id="{902FF2E6-34D9-D744-899B-5F02957E1FA3}"/>
              </a:ext>
            </a:extLst>
          </p:cNvPr>
          <p:cNvCxnSpPr/>
          <p:nvPr userDrawn="1"/>
        </p:nvCxnSpPr>
        <p:spPr>
          <a:xfrm flipV="1">
            <a:off x="5251552"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A47791BB-72F6-B94C-BBB7-05FE52DD56D7}"/>
              </a:ext>
            </a:extLst>
          </p:cNvPr>
          <p:cNvSpPr/>
          <p:nvPr userDrawn="1"/>
        </p:nvSpPr>
        <p:spPr>
          <a:xfrm>
            <a:off x="6317301"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endParaRPr>
          </a:p>
        </p:txBody>
      </p:sp>
      <p:cxnSp>
        <p:nvCxnSpPr>
          <p:cNvPr id="22" name="Straight Connector 21">
            <a:extLst>
              <a:ext uri="{FF2B5EF4-FFF2-40B4-BE49-F238E27FC236}">
                <a16:creationId xmlns:a16="http://schemas.microsoft.com/office/drawing/2014/main" id="{14DBBEDA-8195-DF46-B56C-B42189519A56}"/>
              </a:ext>
            </a:extLst>
          </p:cNvPr>
          <p:cNvCxnSpPr/>
          <p:nvPr userDrawn="1"/>
        </p:nvCxnSpPr>
        <p:spPr>
          <a:xfrm flipV="1">
            <a:off x="6834293"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722DAEF-8A70-DD47-8B00-157102BBE72F}"/>
              </a:ext>
            </a:extLst>
          </p:cNvPr>
          <p:cNvSpPr/>
          <p:nvPr userDrawn="1"/>
        </p:nvSpPr>
        <p:spPr>
          <a:xfrm>
            <a:off x="7999306" y="1801726"/>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4" name="Straight Connector 23">
            <a:extLst>
              <a:ext uri="{FF2B5EF4-FFF2-40B4-BE49-F238E27FC236}">
                <a16:creationId xmlns:a16="http://schemas.microsoft.com/office/drawing/2014/main" id="{39F7CCEE-0980-1242-AC5B-3BE06878DDB8}"/>
              </a:ext>
            </a:extLst>
          </p:cNvPr>
          <p:cNvCxnSpPr/>
          <p:nvPr userDrawn="1"/>
        </p:nvCxnSpPr>
        <p:spPr>
          <a:xfrm flipV="1">
            <a:off x="8516299" y="3008586"/>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5" name="Oval 24">
            <a:extLst>
              <a:ext uri="{FF2B5EF4-FFF2-40B4-BE49-F238E27FC236}">
                <a16:creationId xmlns:a16="http://schemas.microsoft.com/office/drawing/2014/main" id="{93D086B2-A13E-5C4E-9153-F7D476CC14DD}"/>
              </a:ext>
            </a:extLst>
          </p:cNvPr>
          <p:cNvSpPr/>
          <p:nvPr userDrawn="1"/>
        </p:nvSpPr>
        <p:spPr>
          <a:xfrm>
            <a:off x="9584833" y="4542322"/>
            <a:ext cx="1033988" cy="1052152"/>
          </a:xfrm>
          <a:prstGeom prst="ellipse">
            <a:avLst/>
          </a:prstGeom>
          <a:noFill/>
          <a:ln w="1270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1"/>
              </a:solidFill>
              <a:latin typeface="Century Gothic" panose="020B0502020202020204" pitchFamily="34" charset="0"/>
            </a:endParaRPr>
          </a:p>
        </p:txBody>
      </p:sp>
      <p:cxnSp>
        <p:nvCxnSpPr>
          <p:cNvPr id="26" name="Straight Connector 25">
            <a:extLst>
              <a:ext uri="{FF2B5EF4-FFF2-40B4-BE49-F238E27FC236}">
                <a16:creationId xmlns:a16="http://schemas.microsoft.com/office/drawing/2014/main" id="{77E25735-4722-DD40-9146-B8005842ED1A}"/>
              </a:ext>
            </a:extLst>
          </p:cNvPr>
          <p:cNvCxnSpPr/>
          <p:nvPr userDrawn="1"/>
        </p:nvCxnSpPr>
        <p:spPr>
          <a:xfrm flipV="1">
            <a:off x="10101825" y="4004941"/>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14">
            <a:extLst>
              <a:ext uri="{FF2B5EF4-FFF2-40B4-BE49-F238E27FC236}">
                <a16:creationId xmlns:a16="http://schemas.microsoft.com/office/drawing/2014/main" id="{7ECE56D2-E540-C446-BD1E-E88C0B881122}"/>
              </a:ext>
            </a:extLst>
          </p:cNvPr>
          <p:cNvSpPr>
            <a:spLocks noGrp="1"/>
          </p:cNvSpPr>
          <p:nvPr>
            <p:ph type="body" sz="quarter" idx="10"/>
          </p:nvPr>
        </p:nvSpPr>
        <p:spPr>
          <a:xfrm>
            <a:off x="119336" y="129932"/>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F41239D2-7CBB-FF48-B72F-CDA2D4EBBA1F}"/>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 Placeholder 2">
            <a:extLst>
              <a:ext uri="{FF2B5EF4-FFF2-40B4-BE49-F238E27FC236}">
                <a16:creationId xmlns:a16="http://schemas.microsoft.com/office/drawing/2014/main" id="{464E469E-1487-F042-BFF3-BD0F19997CCF}"/>
              </a:ext>
            </a:extLst>
          </p:cNvPr>
          <p:cNvSpPr>
            <a:spLocks noGrp="1"/>
          </p:cNvSpPr>
          <p:nvPr>
            <p:ph type="body" sz="quarter" idx="16" hasCustomPrompt="1"/>
          </p:nvPr>
        </p:nvSpPr>
        <p:spPr>
          <a:xfrm>
            <a:off x="2762047" y="1841939"/>
            <a:ext cx="1683100" cy="954087"/>
          </a:xfrm>
          <a:prstGeom prst="rect">
            <a:avLst/>
          </a:prstGeom>
        </p:spPr>
        <p:txBody>
          <a:bodyPr/>
          <a:lstStyle>
            <a:lvl1pPr marL="0" indent="0">
              <a:buNone/>
              <a:defRPr sz="1400"/>
            </a:lvl1pPr>
          </a:lstStyle>
          <a:p>
            <a:pPr lvl="0"/>
            <a:r>
              <a:rPr lang="en-US" dirty="0"/>
              <a:t>Text here</a:t>
            </a:r>
          </a:p>
        </p:txBody>
      </p:sp>
      <p:sp>
        <p:nvSpPr>
          <p:cNvPr id="34" name="Text Placeholder 2">
            <a:extLst>
              <a:ext uri="{FF2B5EF4-FFF2-40B4-BE49-F238E27FC236}">
                <a16:creationId xmlns:a16="http://schemas.microsoft.com/office/drawing/2014/main" id="{B60EFA9B-F3FF-714F-AF80-EC79728F088E}"/>
              </a:ext>
            </a:extLst>
          </p:cNvPr>
          <p:cNvSpPr>
            <a:spLocks noGrp="1"/>
          </p:cNvSpPr>
          <p:nvPr>
            <p:ph type="body" sz="quarter" idx="17" hasCustomPrompt="1"/>
          </p:nvPr>
        </p:nvSpPr>
        <p:spPr>
          <a:xfrm>
            <a:off x="740492" y="4491997"/>
            <a:ext cx="1683100" cy="954087"/>
          </a:xfrm>
          <a:prstGeom prst="rect">
            <a:avLst/>
          </a:prstGeom>
        </p:spPr>
        <p:txBody>
          <a:bodyPr/>
          <a:lstStyle>
            <a:lvl1pPr marL="0" indent="0">
              <a:buNone/>
              <a:defRPr sz="1400"/>
            </a:lvl1pPr>
          </a:lstStyle>
          <a:p>
            <a:pPr lvl="0"/>
            <a:r>
              <a:rPr lang="en-US" dirty="0"/>
              <a:t>Text here</a:t>
            </a:r>
          </a:p>
        </p:txBody>
      </p:sp>
      <p:sp>
        <p:nvSpPr>
          <p:cNvPr id="35" name="Text Placeholder 2">
            <a:extLst>
              <a:ext uri="{FF2B5EF4-FFF2-40B4-BE49-F238E27FC236}">
                <a16:creationId xmlns:a16="http://schemas.microsoft.com/office/drawing/2014/main" id="{1AB14E83-642A-424C-953E-9A1BEC4ABCE8}"/>
              </a:ext>
            </a:extLst>
          </p:cNvPr>
          <p:cNvSpPr>
            <a:spLocks noGrp="1"/>
          </p:cNvSpPr>
          <p:nvPr>
            <p:ph type="body" sz="quarter" idx="18" hasCustomPrompt="1"/>
          </p:nvPr>
        </p:nvSpPr>
        <p:spPr>
          <a:xfrm>
            <a:off x="4437325" y="4495563"/>
            <a:ext cx="1683100" cy="954087"/>
          </a:xfrm>
          <a:prstGeom prst="rect">
            <a:avLst/>
          </a:prstGeom>
        </p:spPr>
        <p:txBody>
          <a:bodyPr/>
          <a:lstStyle>
            <a:lvl1pPr marL="0" indent="0">
              <a:buNone/>
              <a:defRPr sz="1400"/>
            </a:lvl1pPr>
          </a:lstStyle>
          <a:p>
            <a:pPr lvl="0"/>
            <a:r>
              <a:rPr lang="en-US" dirty="0"/>
              <a:t>Text here</a:t>
            </a:r>
          </a:p>
        </p:txBody>
      </p:sp>
      <p:sp>
        <p:nvSpPr>
          <p:cNvPr id="36" name="Text Placeholder 2">
            <a:extLst>
              <a:ext uri="{FF2B5EF4-FFF2-40B4-BE49-F238E27FC236}">
                <a16:creationId xmlns:a16="http://schemas.microsoft.com/office/drawing/2014/main" id="{19EADF34-FEB6-3D4D-9BC9-10B1D4B97C3B}"/>
              </a:ext>
            </a:extLst>
          </p:cNvPr>
          <p:cNvSpPr>
            <a:spLocks noGrp="1"/>
          </p:cNvSpPr>
          <p:nvPr>
            <p:ph type="body" sz="quarter" idx="19" hasCustomPrompt="1"/>
          </p:nvPr>
        </p:nvSpPr>
        <p:spPr>
          <a:xfrm>
            <a:off x="7677647" y="4500669"/>
            <a:ext cx="1683100" cy="954087"/>
          </a:xfrm>
          <a:prstGeom prst="rect">
            <a:avLst/>
          </a:prstGeom>
        </p:spPr>
        <p:txBody>
          <a:bodyPr/>
          <a:lstStyle>
            <a:lvl1pPr marL="0" indent="0">
              <a:buNone/>
              <a:defRPr sz="1400"/>
            </a:lvl1pPr>
          </a:lstStyle>
          <a:p>
            <a:pPr lvl="0"/>
            <a:r>
              <a:rPr lang="en-US" dirty="0"/>
              <a:t>Text here</a:t>
            </a:r>
          </a:p>
        </p:txBody>
      </p:sp>
      <p:sp>
        <p:nvSpPr>
          <p:cNvPr id="37" name="Text Placeholder 2">
            <a:extLst>
              <a:ext uri="{FF2B5EF4-FFF2-40B4-BE49-F238E27FC236}">
                <a16:creationId xmlns:a16="http://schemas.microsoft.com/office/drawing/2014/main" id="{FC2B58D7-08B9-E346-8A48-9478ABFB489C}"/>
              </a:ext>
            </a:extLst>
          </p:cNvPr>
          <p:cNvSpPr>
            <a:spLocks noGrp="1"/>
          </p:cNvSpPr>
          <p:nvPr>
            <p:ph type="body" sz="quarter" idx="20" hasCustomPrompt="1"/>
          </p:nvPr>
        </p:nvSpPr>
        <p:spPr>
          <a:xfrm>
            <a:off x="6120425" y="1831872"/>
            <a:ext cx="1683100" cy="954087"/>
          </a:xfrm>
          <a:prstGeom prst="rect">
            <a:avLst/>
          </a:prstGeom>
        </p:spPr>
        <p:txBody>
          <a:bodyPr/>
          <a:lstStyle>
            <a:lvl1pPr marL="0" indent="0">
              <a:buNone/>
              <a:defRPr sz="1400"/>
            </a:lvl1pPr>
          </a:lstStyle>
          <a:p>
            <a:pPr lvl="0"/>
            <a:r>
              <a:rPr lang="en-US" dirty="0"/>
              <a:t>Text here</a:t>
            </a:r>
          </a:p>
        </p:txBody>
      </p:sp>
      <p:sp>
        <p:nvSpPr>
          <p:cNvPr id="38" name="Text Placeholder 2">
            <a:extLst>
              <a:ext uri="{FF2B5EF4-FFF2-40B4-BE49-F238E27FC236}">
                <a16:creationId xmlns:a16="http://schemas.microsoft.com/office/drawing/2014/main" id="{CB699241-561D-6A47-A8A9-BA6009D8E30A}"/>
              </a:ext>
            </a:extLst>
          </p:cNvPr>
          <p:cNvSpPr>
            <a:spLocks noGrp="1"/>
          </p:cNvSpPr>
          <p:nvPr>
            <p:ph type="body" sz="quarter" idx="21" hasCustomPrompt="1"/>
          </p:nvPr>
        </p:nvSpPr>
        <p:spPr>
          <a:xfrm>
            <a:off x="9518612" y="1760129"/>
            <a:ext cx="1683100" cy="954087"/>
          </a:xfrm>
          <a:prstGeom prst="rect">
            <a:avLst/>
          </a:prstGeom>
        </p:spPr>
        <p:txBody>
          <a:bodyPr/>
          <a:lstStyle>
            <a:lvl1pPr marL="0" indent="0">
              <a:buNone/>
              <a:defRPr sz="1400"/>
            </a:lvl1pPr>
          </a:lstStyle>
          <a:p>
            <a:pPr lvl="0"/>
            <a:r>
              <a:rPr lang="en-US" dirty="0"/>
              <a:t>Text here</a:t>
            </a:r>
          </a:p>
        </p:txBody>
      </p:sp>
    </p:spTree>
    <p:extLst>
      <p:ext uri="{BB962C8B-B14F-4D97-AF65-F5344CB8AC3E}">
        <p14:creationId xmlns:p14="http://schemas.microsoft.com/office/powerpoint/2010/main" val="1439698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sp>
        <p:nvSpPr>
          <p:cNvPr id="16" name="Text Placeholder 14">
            <a:extLst>
              <a:ext uri="{FF2B5EF4-FFF2-40B4-BE49-F238E27FC236}">
                <a16:creationId xmlns:a16="http://schemas.microsoft.com/office/drawing/2014/main" id="{170B1ECF-1EEF-43C5-BC1B-8B8139321BEA}"/>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99590" y="1138876"/>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Rounded Rectangle 23">
            <a:extLst>
              <a:ext uri="{FF2B5EF4-FFF2-40B4-BE49-F238E27FC236}">
                <a16:creationId xmlns:a16="http://schemas.microsoft.com/office/drawing/2014/main" id="{7D1544D8-7D93-3743-94C6-1D324609C7C0}"/>
              </a:ext>
            </a:extLst>
          </p:cNvPr>
          <p:cNvSpPr/>
          <p:nvPr userDrawn="1"/>
        </p:nvSpPr>
        <p:spPr>
          <a:xfrm>
            <a:off x="304279" y="2858109"/>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Rounded Rectangle 23">
            <a:extLst>
              <a:ext uri="{FF2B5EF4-FFF2-40B4-BE49-F238E27FC236}">
                <a16:creationId xmlns:a16="http://schemas.microsoft.com/office/drawing/2014/main" id="{D25AA706-B561-7242-89C6-BA0EF4B66033}"/>
              </a:ext>
            </a:extLst>
          </p:cNvPr>
          <p:cNvSpPr/>
          <p:nvPr userDrawn="1"/>
        </p:nvSpPr>
        <p:spPr>
          <a:xfrm>
            <a:off x="304279" y="4648200"/>
            <a:ext cx="11583442" cy="1409700"/>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684758" y="1590536"/>
            <a:ext cx="11012487" cy="1066800"/>
          </a:xfrm>
          <a:prstGeom prst="rect">
            <a:avLst/>
          </a:prstGeom>
        </p:spPr>
        <p:txBody>
          <a:bodyPr/>
          <a:lstStyle>
            <a:lvl1pPr marL="0" indent="0">
              <a:buNone/>
              <a:defRPr/>
            </a:lvl1pPr>
          </a:lstStyle>
          <a:p>
            <a:pPr lvl="0"/>
            <a:r>
              <a:rPr lang="en-GB"/>
              <a:t>Click to edit Master text styles</a:t>
            </a:r>
          </a:p>
        </p:txBody>
      </p:sp>
      <p:sp>
        <p:nvSpPr>
          <p:cNvPr id="14" name="Content Placeholder 4">
            <a:extLst>
              <a:ext uri="{FF2B5EF4-FFF2-40B4-BE49-F238E27FC236}">
                <a16:creationId xmlns:a16="http://schemas.microsoft.com/office/drawing/2014/main" id="{EBC1AB6B-A9C1-384D-990C-64C94534A9B7}"/>
              </a:ext>
            </a:extLst>
          </p:cNvPr>
          <p:cNvSpPr>
            <a:spLocks noGrp="1"/>
          </p:cNvSpPr>
          <p:nvPr>
            <p:ph sz="quarter" idx="12"/>
          </p:nvPr>
        </p:nvSpPr>
        <p:spPr>
          <a:xfrm>
            <a:off x="697623" y="3334359"/>
            <a:ext cx="11012487" cy="1066800"/>
          </a:xfrm>
          <a:prstGeom prst="rect">
            <a:avLst/>
          </a:prstGeom>
        </p:spPr>
        <p:txBody>
          <a:bodyPr/>
          <a:lstStyle>
            <a:lvl1pPr marL="0" indent="0">
              <a:buNone/>
              <a:defRPr/>
            </a:lvl1pPr>
          </a:lstStyle>
          <a:p>
            <a:pPr lvl="0"/>
            <a:r>
              <a:rPr lang="en-GB"/>
              <a:t>Click to edit Master text styles</a:t>
            </a:r>
          </a:p>
        </p:txBody>
      </p:sp>
      <p:sp>
        <p:nvSpPr>
          <p:cNvPr id="17" name="Content Placeholder 4">
            <a:extLst>
              <a:ext uri="{FF2B5EF4-FFF2-40B4-BE49-F238E27FC236}">
                <a16:creationId xmlns:a16="http://schemas.microsoft.com/office/drawing/2014/main" id="{5AEE5B39-656B-BC4D-B716-AB8C6A630407}"/>
              </a:ext>
            </a:extLst>
          </p:cNvPr>
          <p:cNvSpPr>
            <a:spLocks noGrp="1"/>
          </p:cNvSpPr>
          <p:nvPr>
            <p:ph sz="quarter" idx="13"/>
          </p:nvPr>
        </p:nvSpPr>
        <p:spPr>
          <a:xfrm>
            <a:off x="684757" y="5124450"/>
            <a:ext cx="11012487" cy="1066800"/>
          </a:xfrm>
          <a:prstGeom prst="rect">
            <a:avLst/>
          </a:prstGeom>
        </p:spPr>
        <p:txBody>
          <a:bodyPr/>
          <a:lstStyle>
            <a:lvl1pPr marL="0" indent="0">
              <a:buNone/>
              <a:defRPr/>
            </a:lvl1pPr>
          </a:lstStyle>
          <a:p>
            <a:pPr lvl="0"/>
            <a:r>
              <a:rPr lang="en-GB"/>
              <a:t>Click to edit Master text styles</a:t>
            </a:r>
          </a:p>
        </p:txBody>
      </p:sp>
    </p:spTree>
    <p:extLst>
      <p:ext uri="{BB962C8B-B14F-4D97-AF65-F5344CB8AC3E}">
        <p14:creationId xmlns:p14="http://schemas.microsoft.com/office/powerpoint/2010/main" val="148775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bullet are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BFF1ABF-F463-4CD8-A4A8-C7185D16A0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04958" y="6440016"/>
            <a:ext cx="2059484" cy="284644"/>
          </a:xfrm>
          <a:prstGeom prst="rect">
            <a:avLst/>
          </a:prstGeom>
        </p:spPr>
      </p:pic>
      <p:sp>
        <p:nvSpPr>
          <p:cNvPr id="15" name="TextBox 14">
            <a:extLst>
              <a:ext uri="{FF2B5EF4-FFF2-40B4-BE49-F238E27FC236}">
                <a16:creationId xmlns:a16="http://schemas.microsoft.com/office/drawing/2014/main" id="{20D80D17-F1E1-4C95-8040-7BDF8F5BFA53}"/>
              </a:ext>
            </a:extLst>
          </p:cNvPr>
          <p:cNvSpPr txBox="1"/>
          <p:nvPr userDrawn="1"/>
        </p:nvSpPr>
        <p:spPr>
          <a:xfrm>
            <a:off x="-229642" y="6481847"/>
            <a:ext cx="914400" cy="246221"/>
          </a:xfrm>
          <a:prstGeom prst="rect">
            <a:avLst/>
          </a:prstGeom>
          <a:noFill/>
        </p:spPr>
        <p:txBody>
          <a:bodyPr wrap="square">
            <a:spAutoFit/>
          </a:bodyPr>
          <a:lstStyle/>
          <a:p>
            <a:pPr algn="r"/>
            <a:fld id="{260E2A6B-A809-4840-BF14-8648BC0BDF87}" type="slidenum">
              <a:rPr lang="id-ID" sz="1000" b="1" i="0" spc="0" smtClean="0">
                <a:solidFill>
                  <a:srgbClr val="8B1C86"/>
                </a:solidFill>
                <a:latin typeface="+mj-lt"/>
                <a:ea typeface="Montserrat Semi" charset="0"/>
                <a:cs typeface="Montserrat Semi" charset="0"/>
              </a:rPr>
              <a:pPr algn="r"/>
              <a:t>‹#›</a:t>
            </a:fld>
            <a:endParaRPr lang="en-US" sz="1000" b="1" dirty="0">
              <a:solidFill>
                <a:srgbClr val="8B1C86"/>
              </a:solidFill>
            </a:endParaRPr>
          </a:p>
        </p:txBody>
      </p:sp>
      <p:cxnSp>
        <p:nvCxnSpPr>
          <p:cNvPr id="3" name="Straight Connector 2">
            <a:extLst>
              <a:ext uri="{FF2B5EF4-FFF2-40B4-BE49-F238E27FC236}">
                <a16:creationId xmlns:a16="http://schemas.microsoft.com/office/drawing/2014/main" id="{F5EF9EEC-E7DC-9847-866B-8A7062A07993}"/>
              </a:ext>
            </a:extLst>
          </p:cNvPr>
          <p:cNvCxnSpPr/>
          <p:nvPr userDrawn="1"/>
        </p:nvCxnSpPr>
        <p:spPr>
          <a:xfrm>
            <a:off x="0" y="6324600"/>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D2F035-80D1-8240-81C7-00884E79C1D1}"/>
              </a:ext>
            </a:extLst>
          </p:cNvPr>
          <p:cNvCxnSpPr/>
          <p:nvPr userDrawn="1"/>
        </p:nvCxnSpPr>
        <p:spPr>
          <a:xfrm>
            <a:off x="0" y="800100"/>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ounded Rectangle 23">
            <a:extLst>
              <a:ext uri="{FF2B5EF4-FFF2-40B4-BE49-F238E27FC236}">
                <a16:creationId xmlns:a16="http://schemas.microsoft.com/office/drawing/2014/main" id="{B17AAC41-9A0B-B84E-B5E5-53E576422210}"/>
              </a:ext>
            </a:extLst>
          </p:cNvPr>
          <p:cNvSpPr/>
          <p:nvPr userDrawn="1"/>
        </p:nvSpPr>
        <p:spPr>
          <a:xfrm>
            <a:off x="282766" y="1015491"/>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Content Placeholder 4">
            <a:extLst>
              <a:ext uri="{FF2B5EF4-FFF2-40B4-BE49-F238E27FC236}">
                <a16:creationId xmlns:a16="http://schemas.microsoft.com/office/drawing/2014/main" id="{EFF4C03F-FE54-FE45-9BA9-001DE1956DF9}"/>
              </a:ext>
            </a:extLst>
          </p:cNvPr>
          <p:cNvSpPr>
            <a:spLocks noGrp="1"/>
          </p:cNvSpPr>
          <p:nvPr>
            <p:ph sz="quarter" idx="11"/>
          </p:nvPr>
        </p:nvSpPr>
        <p:spPr>
          <a:xfrm>
            <a:off x="568243" y="1210115"/>
            <a:ext cx="11012487" cy="914400"/>
          </a:xfrm>
          <a:prstGeom prst="rect">
            <a:avLst/>
          </a:prstGeom>
        </p:spPr>
        <p:txBody>
          <a:bodyPr/>
          <a:lstStyle>
            <a:lvl1pPr marL="0" indent="0">
              <a:buNone/>
              <a:defRPr sz="2200"/>
            </a:lvl1pPr>
          </a:lstStyle>
          <a:p>
            <a:pPr lvl="0"/>
            <a:r>
              <a:rPr lang="en-GB"/>
              <a:t>Click to edit Master text styles</a:t>
            </a:r>
          </a:p>
        </p:txBody>
      </p:sp>
      <p:sp>
        <p:nvSpPr>
          <p:cNvPr id="24" name="Rounded Rectangle 23">
            <a:extLst>
              <a:ext uri="{FF2B5EF4-FFF2-40B4-BE49-F238E27FC236}">
                <a16:creationId xmlns:a16="http://schemas.microsoft.com/office/drawing/2014/main" id="{63FDE0AE-8057-8E41-A1A8-595B4E0622A9}"/>
              </a:ext>
            </a:extLst>
          </p:cNvPr>
          <p:cNvSpPr/>
          <p:nvPr userDrawn="1"/>
        </p:nvSpPr>
        <p:spPr>
          <a:xfrm>
            <a:off x="282766" y="2364663"/>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5" name="Content Placeholder 4">
            <a:extLst>
              <a:ext uri="{FF2B5EF4-FFF2-40B4-BE49-F238E27FC236}">
                <a16:creationId xmlns:a16="http://schemas.microsoft.com/office/drawing/2014/main" id="{437A91B0-C2EA-0146-9F9F-21D5F65FA0AE}"/>
              </a:ext>
            </a:extLst>
          </p:cNvPr>
          <p:cNvSpPr>
            <a:spLocks noGrp="1"/>
          </p:cNvSpPr>
          <p:nvPr>
            <p:ph sz="quarter" idx="12"/>
          </p:nvPr>
        </p:nvSpPr>
        <p:spPr>
          <a:xfrm>
            <a:off x="568243" y="2559287"/>
            <a:ext cx="11012487" cy="914400"/>
          </a:xfrm>
          <a:prstGeom prst="rect">
            <a:avLst/>
          </a:prstGeom>
        </p:spPr>
        <p:txBody>
          <a:bodyPr/>
          <a:lstStyle>
            <a:lvl1pPr marL="0" indent="0">
              <a:buNone/>
              <a:defRPr sz="2200"/>
            </a:lvl1pPr>
          </a:lstStyle>
          <a:p>
            <a:pPr lvl="0"/>
            <a:r>
              <a:rPr lang="en-GB"/>
              <a:t>Click to edit Master text styles</a:t>
            </a:r>
          </a:p>
        </p:txBody>
      </p:sp>
      <p:sp>
        <p:nvSpPr>
          <p:cNvPr id="26" name="Rounded Rectangle 25">
            <a:extLst>
              <a:ext uri="{FF2B5EF4-FFF2-40B4-BE49-F238E27FC236}">
                <a16:creationId xmlns:a16="http://schemas.microsoft.com/office/drawing/2014/main" id="{5C34D4A7-4C6B-9046-B58A-C4D571166536}"/>
              </a:ext>
            </a:extLst>
          </p:cNvPr>
          <p:cNvSpPr/>
          <p:nvPr userDrawn="1"/>
        </p:nvSpPr>
        <p:spPr>
          <a:xfrm>
            <a:off x="308968" y="3713836"/>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7" name="Content Placeholder 4">
            <a:extLst>
              <a:ext uri="{FF2B5EF4-FFF2-40B4-BE49-F238E27FC236}">
                <a16:creationId xmlns:a16="http://schemas.microsoft.com/office/drawing/2014/main" id="{80D7798B-A816-D544-A7BA-729F0B7CEC60}"/>
              </a:ext>
            </a:extLst>
          </p:cNvPr>
          <p:cNvSpPr>
            <a:spLocks noGrp="1"/>
          </p:cNvSpPr>
          <p:nvPr>
            <p:ph sz="quarter" idx="13"/>
          </p:nvPr>
        </p:nvSpPr>
        <p:spPr>
          <a:xfrm>
            <a:off x="594445" y="3908460"/>
            <a:ext cx="11012487" cy="914400"/>
          </a:xfrm>
          <a:prstGeom prst="rect">
            <a:avLst/>
          </a:prstGeom>
        </p:spPr>
        <p:txBody>
          <a:bodyPr/>
          <a:lstStyle>
            <a:lvl1pPr marL="0" indent="0">
              <a:buNone/>
              <a:defRPr sz="2200"/>
            </a:lvl1pPr>
          </a:lstStyle>
          <a:p>
            <a:pPr lvl="0"/>
            <a:r>
              <a:rPr lang="en-GB"/>
              <a:t>Click to edit Master text styles</a:t>
            </a:r>
          </a:p>
        </p:txBody>
      </p:sp>
      <p:sp>
        <p:nvSpPr>
          <p:cNvPr id="28" name="Rounded Rectangle 27">
            <a:extLst>
              <a:ext uri="{FF2B5EF4-FFF2-40B4-BE49-F238E27FC236}">
                <a16:creationId xmlns:a16="http://schemas.microsoft.com/office/drawing/2014/main" id="{6FAB7F4E-6864-AB47-B09C-02AF1BCD706A}"/>
              </a:ext>
            </a:extLst>
          </p:cNvPr>
          <p:cNvSpPr/>
          <p:nvPr userDrawn="1"/>
        </p:nvSpPr>
        <p:spPr>
          <a:xfrm>
            <a:off x="299095" y="5034467"/>
            <a:ext cx="11583442" cy="1223319"/>
          </a:xfrm>
          <a:prstGeom prst="roundRect">
            <a:avLst/>
          </a:prstGeom>
          <a:noFill/>
          <a:ln w="31750">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Content Placeholder 4">
            <a:extLst>
              <a:ext uri="{FF2B5EF4-FFF2-40B4-BE49-F238E27FC236}">
                <a16:creationId xmlns:a16="http://schemas.microsoft.com/office/drawing/2014/main" id="{5D462291-ED9F-DF4F-8FAD-B77315365F15}"/>
              </a:ext>
            </a:extLst>
          </p:cNvPr>
          <p:cNvSpPr>
            <a:spLocks noGrp="1"/>
          </p:cNvSpPr>
          <p:nvPr>
            <p:ph sz="quarter" idx="14"/>
          </p:nvPr>
        </p:nvSpPr>
        <p:spPr>
          <a:xfrm>
            <a:off x="584572" y="5229091"/>
            <a:ext cx="11012487" cy="914400"/>
          </a:xfrm>
          <a:prstGeom prst="rect">
            <a:avLst/>
          </a:prstGeom>
        </p:spPr>
        <p:txBody>
          <a:bodyPr/>
          <a:lstStyle>
            <a:lvl1pPr marL="0" indent="0">
              <a:buNone/>
              <a:defRPr sz="2200"/>
            </a:lvl1pPr>
          </a:lstStyle>
          <a:p>
            <a:pPr lvl="0"/>
            <a:r>
              <a:rPr lang="en-GB"/>
              <a:t>Click to edit Master text styles</a:t>
            </a:r>
          </a:p>
        </p:txBody>
      </p:sp>
      <p:sp>
        <p:nvSpPr>
          <p:cNvPr id="30" name="Text Placeholder 14">
            <a:extLst>
              <a:ext uri="{FF2B5EF4-FFF2-40B4-BE49-F238E27FC236}">
                <a16:creationId xmlns:a16="http://schemas.microsoft.com/office/drawing/2014/main" id="{97D542C2-F490-4C41-8B72-1CCFFF02C370}"/>
              </a:ext>
            </a:extLst>
          </p:cNvPr>
          <p:cNvSpPr>
            <a:spLocks noGrp="1"/>
          </p:cNvSpPr>
          <p:nvPr>
            <p:ph type="body" sz="quarter" idx="10"/>
          </p:nvPr>
        </p:nvSpPr>
        <p:spPr>
          <a:xfrm>
            <a:off x="304043" y="118031"/>
            <a:ext cx="8801100" cy="603355"/>
          </a:xfrm>
          <a:prstGeom prst="rect">
            <a:avLst/>
          </a:prstGeom>
        </p:spPr>
        <p:txBody>
          <a:bodyPr anchor="ctr"/>
          <a:lstStyle>
            <a:lvl1pPr marL="0" indent="0" algn="l">
              <a:buNone/>
              <a:defRPr sz="3200" b="1">
                <a:solidFill>
                  <a:srgbClr val="8B1C86"/>
                </a:solidFill>
                <a:latin typeface="Century Gothic" panose="020B0502020202020204" pitchFamily="34" charset="0"/>
              </a:defRPr>
            </a:lvl1pPr>
          </a:lstStyle>
          <a:p>
            <a:pPr lvl="0"/>
            <a:r>
              <a:rPr lang="en-GB"/>
              <a:t>Click to edit Master text styles</a:t>
            </a:r>
          </a:p>
        </p:txBody>
      </p:sp>
    </p:spTree>
    <p:extLst>
      <p:ext uri="{BB962C8B-B14F-4D97-AF65-F5344CB8AC3E}">
        <p14:creationId xmlns:p14="http://schemas.microsoft.com/office/powerpoint/2010/main" val="3375416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795535"/>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0" r:id="rId3"/>
    <p:sldLayoutId id="2147483666" r:id="rId4"/>
    <p:sldLayoutId id="2147483673" r:id="rId5"/>
    <p:sldLayoutId id="2147483674" r:id="rId6"/>
    <p:sldLayoutId id="2147483675" r:id="rId7"/>
    <p:sldLayoutId id="2147483665" r:id="rId8"/>
    <p:sldLayoutId id="2147483667" r:id="rId9"/>
    <p:sldLayoutId id="2147483668" r:id="rId10"/>
    <p:sldLayoutId id="2147483664" r:id="rId11"/>
    <p:sldLayoutId id="2147483661" r:id="rId12"/>
    <p:sldLayoutId id="2147483676" r:id="rId13"/>
    <p:sldLayoutId id="2147483662" r:id="rId14"/>
    <p:sldLayoutId id="2147483660" r:id="rId15"/>
    <p:sldLayoutId id="2147483677" r:id="rId16"/>
    <p:sldLayoutId id="214748367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6" userDrawn="1">
          <p15:clr>
            <a:srgbClr val="F26B43"/>
          </p15:clr>
        </p15:guide>
        <p15:guide id="4" pos="7344" userDrawn="1">
          <p15:clr>
            <a:srgbClr val="F26B43"/>
          </p15:clr>
        </p15:guide>
        <p15:guide id="5" orient="horz" pos="336"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teach/class-clips-video/history-ks1-ks2-grace-darling/z4y7pg8" TargetMode="External"/><Relationship Id="rId2" Type="http://schemas.openxmlformats.org/officeDocument/2006/relationships/hyperlink" Target="https://www.bbc.co.uk/bitesize/topics/zhpchbk/articles/znchkmn" TargetMode="External"/><Relationship Id="rId1" Type="http://schemas.openxmlformats.org/officeDocument/2006/relationships/slideLayout" Target="../slideLayouts/slideLayout6.xml"/><Relationship Id="rId5" Type="http://schemas.openxmlformats.org/officeDocument/2006/relationships/chart" Target="../charts/char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96D43E-DFD7-4010-9D12-2E40C6A2AC31}"/>
              </a:ext>
            </a:extLst>
          </p:cNvPr>
          <p:cNvSpPr>
            <a:spLocks noGrp="1"/>
          </p:cNvSpPr>
          <p:nvPr>
            <p:ph type="body" sz="quarter" idx="10"/>
          </p:nvPr>
        </p:nvSpPr>
        <p:spPr>
          <a:xfrm>
            <a:off x="412168" y="4077072"/>
            <a:ext cx="5328592" cy="955740"/>
          </a:xfrm>
        </p:spPr>
        <p:txBody>
          <a:bodyPr/>
          <a:lstStyle/>
          <a:p>
            <a:r>
              <a:rPr lang="en-US" sz="4400" b="0" dirty="0"/>
              <a:t>Christopher Columbus and Grace Darling</a:t>
            </a:r>
          </a:p>
          <a:p>
            <a:r>
              <a:rPr lang="en-US" sz="2800" dirty="0">
                <a:latin typeface="+mn-lt"/>
              </a:rPr>
              <a:t>Wider World</a:t>
            </a:r>
          </a:p>
        </p:txBody>
      </p:sp>
      <p:sp>
        <p:nvSpPr>
          <p:cNvPr id="4" name="TextBox 3">
            <a:extLst>
              <a:ext uri="{FF2B5EF4-FFF2-40B4-BE49-F238E27FC236}">
                <a16:creationId xmlns:a16="http://schemas.microsoft.com/office/drawing/2014/main" id="{7152AB39-BE9E-7847-858A-5E5AC7E11493}"/>
              </a:ext>
            </a:extLst>
          </p:cNvPr>
          <p:cNvSpPr txBox="1"/>
          <p:nvPr/>
        </p:nvSpPr>
        <p:spPr>
          <a:xfrm>
            <a:off x="743374" y="2507340"/>
            <a:ext cx="4608512" cy="584775"/>
          </a:xfrm>
          <a:prstGeom prst="rect">
            <a:avLst/>
          </a:prstGeom>
          <a:noFill/>
        </p:spPr>
        <p:txBody>
          <a:bodyPr wrap="square" rtlCol="0">
            <a:spAutoFit/>
          </a:bodyPr>
          <a:lstStyle/>
          <a:p>
            <a:r>
              <a:rPr lang="en-US" sz="3200" dirty="0">
                <a:solidFill>
                  <a:srgbClr val="8B1C86"/>
                </a:solidFill>
              </a:rPr>
              <a:t>Knowledge organiser</a:t>
            </a:r>
          </a:p>
        </p:txBody>
      </p:sp>
      <p:cxnSp>
        <p:nvCxnSpPr>
          <p:cNvPr id="6" name="Straight Connector 5">
            <a:extLst>
              <a:ext uri="{FF2B5EF4-FFF2-40B4-BE49-F238E27FC236}">
                <a16:creationId xmlns:a16="http://schemas.microsoft.com/office/drawing/2014/main" id="{05CDBA8F-3598-F94A-B2C2-1F2016F44A99}"/>
              </a:ext>
            </a:extLst>
          </p:cNvPr>
          <p:cNvCxnSpPr/>
          <p:nvPr/>
        </p:nvCxnSpPr>
        <p:spPr>
          <a:xfrm>
            <a:off x="407368" y="2492896"/>
            <a:ext cx="4968552"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AB3079A-71A4-4DC3-BE0C-7CC3DF7D81AF}"/>
              </a:ext>
            </a:extLst>
          </p:cNvPr>
          <p:cNvPicPr>
            <a:picLocks noChangeAspect="1"/>
          </p:cNvPicPr>
          <p:nvPr/>
        </p:nvPicPr>
        <p:blipFill>
          <a:blip r:embed="rId2"/>
          <a:stretch>
            <a:fillRect/>
          </a:stretch>
        </p:blipFill>
        <p:spPr>
          <a:xfrm>
            <a:off x="6451242" y="759346"/>
            <a:ext cx="3535085" cy="2669649"/>
          </a:xfrm>
          <a:prstGeom prst="rect">
            <a:avLst/>
          </a:prstGeom>
        </p:spPr>
      </p:pic>
      <p:pic>
        <p:nvPicPr>
          <p:cNvPr id="1026" name="Picture 2" descr="See the source image">
            <a:extLst>
              <a:ext uri="{FF2B5EF4-FFF2-40B4-BE49-F238E27FC236}">
                <a16:creationId xmlns:a16="http://schemas.microsoft.com/office/drawing/2014/main" id="{D82150E6-7503-46C3-84AC-2588323FBA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320" y="2708920"/>
            <a:ext cx="2590566" cy="3026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69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a:xfrm>
            <a:off x="134337" y="136939"/>
            <a:ext cx="8801100" cy="603355"/>
          </a:xfrm>
        </p:spPr>
        <p:txBody>
          <a:bodyPr/>
          <a:lstStyle/>
          <a:p>
            <a:r>
              <a:rPr lang="en-US" dirty="0"/>
              <a:t>Christopher Columbus and Grace Darling</a:t>
            </a:r>
          </a:p>
        </p:txBody>
      </p:sp>
      <p:sp>
        <p:nvSpPr>
          <p:cNvPr id="3" name="TextBox 2">
            <a:extLst>
              <a:ext uri="{FF2B5EF4-FFF2-40B4-BE49-F238E27FC236}">
                <a16:creationId xmlns:a16="http://schemas.microsoft.com/office/drawing/2014/main" id="{FB248809-1C24-6D4B-BE4B-D58E8B8B28C5}"/>
              </a:ext>
            </a:extLst>
          </p:cNvPr>
          <p:cNvSpPr txBox="1"/>
          <p:nvPr/>
        </p:nvSpPr>
        <p:spPr>
          <a:xfrm>
            <a:off x="134337" y="798994"/>
            <a:ext cx="11866314" cy="2649544"/>
          </a:xfrm>
          <a:prstGeom prst="rect">
            <a:avLst/>
          </a:prstGeom>
          <a:noFill/>
          <a:ln>
            <a:noFill/>
          </a:ln>
        </p:spPr>
        <p:txBody>
          <a:bodyPr wrap="square" lIns="108000" tIns="108000" rIns="108000" bIns="108000" rtlCol="0">
            <a:spAutoFit/>
          </a:bodyPr>
          <a:lstStyle/>
          <a:p>
            <a:r>
              <a:rPr lang="en-US" sz="1600" b="1" dirty="0">
                <a:solidFill>
                  <a:srgbClr val="8B1C86"/>
                </a:solidFill>
              </a:rPr>
              <a:t>Why these significant individuals are important</a:t>
            </a:r>
          </a:p>
          <a:p>
            <a:r>
              <a:rPr lang="en-GB" sz="1400" b="1" dirty="0"/>
              <a:t>Christopher Columbus </a:t>
            </a:r>
            <a:r>
              <a:rPr lang="en-GB" sz="1400" dirty="0"/>
              <a:t>was a </a:t>
            </a:r>
            <a:r>
              <a:rPr lang="en-GB" sz="1400" b="1" dirty="0"/>
              <a:t>sailor.</a:t>
            </a:r>
            <a:r>
              <a:rPr lang="en-GB" sz="1400" dirty="0"/>
              <a:t> His first voyage nearly ended in disaster as his ship was attacked and set on fire by pirates. Columbus only survived by swimming to land. He became famous as the explorer who found new lands called </a:t>
            </a:r>
            <a:r>
              <a:rPr lang="en-GB" sz="1400" b="1" dirty="0"/>
              <a:t>‘The Americas’.</a:t>
            </a:r>
            <a:r>
              <a:rPr lang="en-GB" sz="1400" dirty="0"/>
              <a:t> But actually, many people already lived there.</a:t>
            </a:r>
            <a:br>
              <a:rPr lang="en-GB" sz="1400" dirty="0"/>
            </a:br>
            <a:endParaRPr lang="en-GB" sz="1400" dirty="0"/>
          </a:p>
          <a:p>
            <a:r>
              <a:rPr lang="en-GB" sz="1400" b="1" dirty="0"/>
              <a:t>Grace Darling </a:t>
            </a:r>
            <a:r>
              <a:rPr lang="en-GB" sz="1400" dirty="0"/>
              <a:t>is remembered for the rescue she undertook with her father in the Farne Islands in 1838. Grace and her father rowed to the rescue, bringing nine survivors who had been clinging to rocks safely back to Longstone Lighthouse. After the rescue Grace received awards for her bravery; she also became a national celebrity, with presents sent to her from well-wishers all across the country - including Queen Victoria herself.</a:t>
            </a:r>
            <a:endParaRPr lang="en-GB" sz="1400" b="1" dirty="0"/>
          </a:p>
          <a:p>
            <a:endParaRPr lang="en-US" sz="1600" b="1" dirty="0">
              <a:solidFill>
                <a:srgbClr val="8B1C86"/>
              </a:solidFill>
            </a:endParaRPr>
          </a:p>
          <a:p>
            <a:endParaRPr lang="en-US" sz="1400" b="1" dirty="0">
              <a:solidFill>
                <a:srgbClr val="8B1C86"/>
              </a:solidFill>
            </a:endParaRPr>
          </a:p>
        </p:txBody>
      </p:sp>
      <p:sp>
        <p:nvSpPr>
          <p:cNvPr id="11" name="Chevron 87">
            <a:extLst>
              <a:ext uri="{FF2B5EF4-FFF2-40B4-BE49-F238E27FC236}">
                <a16:creationId xmlns:a16="http://schemas.microsoft.com/office/drawing/2014/main" id="{4A710137-3FD7-461E-9884-672192AFD032}"/>
              </a:ext>
            </a:extLst>
          </p:cNvPr>
          <p:cNvSpPr/>
          <p:nvPr/>
        </p:nvSpPr>
        <p:spPr>
          <a:xfrm>
            <a:off x="2732024"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rPr>
              <a:t>1500</a:t>
            </a:r>
          </a:p>
        </p:txBody>
      </p:sp>
      <p:sp>
        <p:nvSpPr>
          <p:cNvPr id="12" name="Chevron 88">
            <a:extLst>
              <a:ext uri="{FF2B5EF4-FFF2-40B4-BE49-F238E27FC236}">
                <a16:creationId xmlns:a16="http://schemas.microsoft.com/office/drawing/2014/main" id="{551EB4D3-CA1D-4C95-9ED2-89CE48A64C80}"/>
              </a:ext>
            </a:extLst>
          </p:cNvPr>
          <p:cNvSpPr/>
          <p:nvPr/>
        </p:nvSpPr>
        <p:spPr>
          <a:xfrm>
            <a:off x="4364397"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1600</a:t>
            </a:r>
          </a:p>
        </p:txBody>
      </p:sp>
      <p:sp>
        <p:nvSpPr>
          <p:cNvPr id="13" name="Chevron 89">
            <a:extLst>
              <a:ext uri="{FF2B5EF4-FFF2-40B4-BE49-F238E27FC236}">
                <a16:creationId xmlns:a16="http://schemas.microsoft.com/office/drawing/2014/main" id="{54C9D8D7-241F-40D5-A6BC-8395EC8252F3}"/>
              </a:ext>
            </a:extLst>
          </p:cNvPr>
          <p:cNvSpPr/>
          <p:nvPr/>
        </p:nvSpPr>
        <p:spPr>
          <a:xfrm>
            <a:off x="5996770"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1700</a:t>
            </a:r>
          </a:p>
        </p:txBody>
      </p:sp>
      <p:sp>
        <p:nvSpPr>
          <p:cNvPr id="14" name="Chevron 90">
            <a:extLst>
              <a:ext uri="{FF2B5EF4-FFF2-40B4-BE49-F238E27FC236}">
                <a16:creationId xmlns:a16="http://schemas.microsoft.com/office/drawing/2014/main" id="{45C95BE3-BCD6-4023-BB7D-CB19106ACFAE}"/>
              </a:ext>
            </a:extLst>
          </p:cNvPr>
          <p:cNvSpPr/>
          <p:nvPr/>
        </p:nvSpPr>
        <p:spPr>
          <a:xfrm>
            <a:off x="7629144"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rPr>
              <a:t>1800</a:t>
            </a:r>
          </a:p>
        </p:txBody>
      </p:sp>
      <p:sp>
        <p:nvSpPr>
          <p:cNvPr id="15" name="Chevron 91">
            <a:extLst>
              <a:ext uri="{FF2B5EF4-FFF2-40B4-BE49-F238E27FC236}">
                <a16:creationId xmlns:a16="http://schemas.microsoft.com/office/drawing/2014/main" id="{A51AA139-69DF-4B8A-92D7-364A8EEF9CDB}"/>
              </a:ext>
            </a:extLst>
          </p:cNvPr>
          <p:cNvSpPr/>
          <p:nvPr/>
        </p:nvSpPr>
        <p:spPr>
          <a:xfrm>
            <a:off x="9261517"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rPr>
              <a:t>1900</a:t>
            </a:r>
          </a:p>
        </p:txBody>
      </p:sp>
      <p:sp>
        <p:nvSpPr>
          <p:cNvPr id="16" name="Chevron 92">
            <a:extLst>
              <a:ext uri="{FF2B5EF4-FFF2-40B4-BE49-F238E27FC236}">
                <a16:creationId xmlns:a16="http://schemas.microsoft.com/office/drawing/2014/main" id="{8994E1CB-BD7B-444C-B46B-EDDC7B68417C}"/>
              </a:ext>
            </a:extLst>
          </p:cNvPr>
          <p:cNvSpPr/>
          <p:nvPr/>
        </p:nvSpPr>
        <p:spPr>
          <a:xfrm>
            <a:off x="1099650" y="4165069"/>
            <a:ext cx="1632373" cy="330315"/>
          </a:xfrm>
          <a:prstGeom prst="chevron">
            <a:avLst/>
          </a:prstGeom>
          <a:solidFill>
            <a:srgbClr val="8B1C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mj-lt"/>
              </a:rPr>
              <a:t>1400</a:t>
            </a:r>
          </a:p>
        </p:txBody>
      </p:sp>
      <p:cxnSp>
        <p:nvCxnSpPr>
          <p:cNvPr id="17" name="Straight Connector 16">
            <a:extLst>
              <a:ext uri="{FF2B5EF4-FFF2-40B4-BE49-F238E27FC236}">
                <a16:creationId xmlns:a16="http://schemas.microsoft.com/office/drawing/2014/main" id="{AEA5394E-9175-437A-AD2F-40F5AE5A88BD}"/>
              </a:ext>
            </a:extLst>
          </p:cNvPr>
          <p:cNvCxnSpPr>
            <a:cxnSpLocks/>
          </p:cNvCxnSpPr>
          <p:nvPr/>
        </p:nvCxnSpPr>
        <p:spPr>
          <a:xfrm flipV="1">
            <a:off x="1915836" y="4509603"/>
            <a:ext cx="0" cy="435169"/>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D8EE1DC-1913-4A92-8252-A2498736D765}"/>
              </a:ext>
            </a:extLst>
          </p:cNvPr>
          <p:cNvCxnSpPr>
            <a:cxnSpLocks/>
          </p:cNvCxnSpPr>
          <p:nvPr/>
        </p:nvCxnSpPr>
        <p:spPr>
          <a:xfrm flipV="1">
            <a:off x="7988668" y="4464893"/>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19" name="Text Placeholder 2">
            <a:extLst>
              <a:ext uri="{FF2B5EF4-FFF2-40B4-BE49-F238E27FC236}">
                <a16:creationId xmlns:a16="http://schemas.microsoft.com/office/drawing/2014/main" id="{8EE13C40-2B96-4DFC-8F75-58A75577BA0B}"/>
              </a:ext>
            </a:extLst>
          </p:cNvPr>
          <p:cNvSpPr txBox="1">
            <a:spLocks/>
          </p:cNvSpPr>
          <p:nvPr/>
        </p:nvSpPr>
        <p:spPr>
          <a:xfrm>
            <a:off x="659602" y="4727188"/>
            <a:ext cx="1404185"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1451</a:t>
            </a:r>
            <a:br>
              <a:rPr lang="en-US" dirty="0"/>
            </a:br>
            <a:r>
              <a:rPr lang="en-US" sz="1200" dirty="0"/>
              <a:t>Christopher Columbus is born.</a:t>
            </a:r>
            <a:endParaRPr lang="en-US" dirty="0"/>
          </a:p>
        </p:txBody>
      </p:sp>
      <p:sp>
        <p:nvSpPr>
          <p:cNvPr id="20" name="Text Placeholder 2">
            <a:extLst>
              <a:ext uri="{FF2B5EF4-FFF2-40B4-BE49-F238E27FC236}">
                <a16:creationId xmlns:a16="http://schemas.microsoft.com/office/drawing/2014/main" id="{D9AFB7BD-4D81-40FE-8977-D9FDEA120870}"/>
              </a:ext>
            </a:extLst>
          </p:cNvPr>
          <p:cNvSpPr txBox="1">
            <a:spLocks/>
          </p:cNvSpPr>
          <p:nvPr/>
        </p:nvSpPr>
        <p:spPr>
          <a:xfrm>
            <a:off x="6255341" y="4704436"/>
            <a:ext cx="1214347"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1815</a:t>
            </a:r>
            <a:br>
              <a:rPr lang="en-US" b="1" dirty="0"/>
            </a:br>
            <a:r>
              <a:rPr lang="en-US" sz="1200" dirty="0"/>
              <a:t>Grace Darling is born.</a:t>
            </a:r>
            <a:endParaRPr lang="en-US" dirty="0"/>
          </a:p>
        </p:txBody>
      </p:sp>
      <p:cxnSp>
        <p:nvCxnSpPr>
          <p:cNvPr id="21" name="Straight Connector 20">
            <a:extLst>
              <a:ext uri="{FF2B5EF4-FFF2-40B4-BE49-F238E27FC236}">
                <a16:creationId xmlns:a16="http://schemas.microsoft.com/office/drawing/2014/main" id="{57EF5C01-C714-4C57-9A10-D687D7279D25}"/>
              </a:ext>
            </a:extLst>
          </p:cNvPr>
          <p:cNvCxnSpPr>
            <a:cxnSpLocks/>
          </p:cNvCxnSpPr>
          <p:nvPr/>
        </p:nvCxnSpPr>
        <p:spPr>
          <a:xfrm flipV="1">
            <a:off x="8445330" y="3783250"/>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2" name="Text Placeholder 2">
            <a:extLst>
              <a:ext uri="{FF2B5EF4-FFF2-40B4-BE49-F238E27FC236}">
                <a16:creationId xmlns:a16="http://schemas.microsoft.com/office/drawing/2014/main" id="{F8AF1FAD-444F-439A-AFFA-329BD3A6C7D0}"/>
              </a:ext>
            </a:extLst>
          </p:cNvPr>
          <p:cNvSpPr txBox="1">
            <a:spLocks/>
          </p:cNvSpPr>
          <p:nvPr/>
        </p:nvSpPr>
        <p:spPr>
          <a:xfrm>
            <a:off x="8325220" y="3219234"/>
            <a:ext cx="1073997"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1842</a:t>
            </a:r>
            <a:br>
              <a:rPr lang="en-US" dirty="0"/>
            </a:br>
            <a:r>
              <a:rPr lang="en-US" sz="1200" dirty="0"/>
              <a:t>Grace Darling dies.</a:t>
            </a:r>
            <a:endParaRPr lang="en-US" dirty="0"/>
          </a:p>
        </p:txBody>
      </p:sp>
      <p:cxnSp>
        <p:nvCxnSpPr>
          <p:cNvPr id="23" name="Straight Connector 22">
            <a:extLst>
              <a:ext uri="{FF2B5EF4-FFF2-40B4-BE49-F238E27FC236}">
                <a16:creationId xmlns:a16="http://schemas.microsoft.com/office/drawing/2014/main" id="{CA91D24F-702A-4D32-A561-BCAF6CA5F458}"/>
              </a:ext>
            </a:extLst>
          </p:cNvPr>
          <p:cNvCxnSpPr>
            <a:cxnSpLocks/>
          </p:cNvCxnSpPr>
          <p:nvPr/>
        </p:nvCxnSpPr>
        <p:spPr>
          <a:xfrm flipV="1">
            <a:off x="3016982" y="3830860"/>
            <a:ext cx="0" cy="38182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4" name="Text Placeholder 2">
            <a:extLst>
              <a:ext uri="{FF2B5EF4-FFF2-40B4-BE49-F238E27FC236}">
                <a16:creationId xmlns:a16="http://schemas.microsoft.com/office/drawing/2014/main" id="{999D142A-8547-43D9-9266-745E218CE316}"/>
              </a:ext>
            </a:extLst>
          </p:cNvPr>
          <p:cNvSpPr txBox="1">
            <a:spLocks/>
          </p:cNvSpPr>
          <p:nvPr/>
        </p:nvSpPr>
        <p:spPr>
          <a:xfrm>
            <a:off x="3430477" y="3376139"/>
            <a:ext cx="1683100"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1506</a:t>
            </a:r>
            <a:br>
              <a:rPr lang="en-US" b="1" dirty="0"/>
            </a:br>
            <a:r>
              <a:rPr lang="en-US" sz="1200" dirty="0"/>
              <a:t>Christopher Columbus dies.</a:t>
            </a:r>
            <a:endParaRPr lang="en-US" dirty="0"/>
          </a:p>
        </p:txBody>
      </p:sp>
      <p:cxnSp>
        <p:nvCxnSpPr>
          <p:cNvPr id="25" name="Straight Connector 24">
            <a:extLst>
              <a:ext uri="{FF2B5EF4-FFF2-40B4-BE49-F238E27FC236}">
                <a16:creationId xmlns:a16="http://schemas.microsoft.com/office/drawing/2014/main" id="{A896EA63-8ED1-4C90-B6F7-F0F0FDF7CABE}"/>
              </a:ext>
            </a:extLst>
          </p:cNvPr>
          <p:cNvCxnSpPr>
            <a:cxnSpLocks/>
          </p:cNvCxnSpPr>
          <p:nvPr/>
        </p:nvCxnSpPr>
        <p:spPr>
          <a:xfrm flipV="1">
            <a:off x="2192833" y="3765368"/>
            <a:ext cx="0" cy="38182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DA275C6-142C-467E-8F62-B40BEC870132}"/>
              </a:ext>
            </a:extLst>
          </p:cNvPr>
          <p:cNvCxnSpPr>
            <a:cxnSpLocks/>
          </p:cNvCxnSpPr>
          <p:nvPr/>
        </p:nvCxnSpPr>
        <p:spPr>
          <a:xfrm flipV="1">
            <a:off x="2423592" y="4487339"/>
            <a:ext cx="0" cy="38182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C8042222-F54E-4741-8726-AF847366F92D}"/>
              </a:ext>
            </a:extLst>
          </p:cNvPr>
          <p:cNvCxnSpPr>
            <a:cxnSpLocks/>
          </p:cNvCxnSpPr>
          <p:nvPr/>
        </p:nvCxnSpPr>
        <p:spPr>
          <a:xfrm flipV="1">
            <a:off x="8171530" y="3765368"/>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4C01CA19-362A-4920-8C51-F512A72BF7AC}"/>
              </a:ext>
            </a:extLst>
          </p:cNvPr>
          <p:cNvCxnSpPr>
            <a:cxnSpLocks/>
          </p:cNvCxnSpPr>
          <p:nvPr/>
        </p:nvCxnSpPr>
        <p:spPr>
          <a:xfrm flipV="1">
            <a:off x="8325220" y="4463824"/>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3437E847-CAFA-4E23-85C8-08371B979B3E}"/>
              </a:ext>
            </a:extLst>
          </p:cNvPr>
          <p:cNvCxnSpPr>
            <a:cxnSpLocks/>
          </p:cNvCxnSpPr>
          <p:nvPr/>
        </p:nvCxnSpPr>
        <p:spPr>
          <a:xfrm flipV="1">
            <a:off x="8961585" y="4464893"/>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7C95EA6-8070-4A90-B279-17E7054E14D0}"/>
              </a:ext>
            </a:extLst>
          </p:cNvPr>
          <p:cNvCxnSpPr>
            <a:cxnSpLocks/>
          </p:cNvCxnSpPr>
          <p:nvPr/>
        </p:nvCxnSpPr>
        <p:spPr>
          <a:xfrm flipV="1">
            <a:off x="9840416" y="3735638"/>
            <a:ext cx="0" cy="42943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Text Placeholder 2">
            <a:extLst>
              <a:ext uri="{FF2B5EF4-FFF2-40B4-BE49-F238E27FC236}">
                <a16:creationId xmlns:a16="http://schemas.microsoft.com/office/drawing/2014/main" id="{D09E8106-606E-4464-B8D0-0DE1F9428C1A}"/>
              </a:ext>
            </a:extLst>
          </p:cNvPr>
          <p:cNvSpPr txBox="1">
            <a:spLocks/>
          </p:cNvSpPr>
          <p:nvPr/>
        </p:nvSpPr>
        <p:spPr>
          <a:xfrm>
            <a:off x="1284623" y="3321019"/>
            <a:ext cx="954854"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1485</a:t>
            </a:r>
            <a:br>
              <a:rPr lang="en-US" b="1" dirty="0"/>
            </a:br>
            <a:r>
              <a:rPr lang="en-US" sz="1200" dirty="0"/>
              <a:t>CC arrives in Spain.</a:t>
            </a:r>
            <a:endParaRPr lang="en-US" dirty="0"/>
          </a:p>
        </p:txBody>
      </p:sp>
      <p:sp>
        <p:nvSpPr>
          <p:cNvPr id="33" name="Text Placeholder 2">
            <a:extLst>
              <a:ext uri="{FF2B5EF4-FFF2-40B4-BE49-F238E27FC236}">
                <a16:creationId xmlns:a16="http://schemas.microsoft.com/office/drawing/2014/main" id="{8A471347-3837-4BA9-BCFB-2160315EA67B}"/>
              </a:ext>
            </a:extLst>
          </p:cNvPr>
          <p:cNvSpPr txBox="1">
            <a:spLocks/>
          </p:cNvSpPr>
          <p:nvPr/>
        </p:nvSpPr>
        <p:spPr>
          <a:xfrm>
            <a:off x="2223246" y="4727188"/>
            <a:ext cx="1360864"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1492</a:t>
            </a:r>
            <a:br>
              <a:rPr lang="en-US" b="1" dirty="0"/>
            </a:br>
            <a:r>
              <a:rPr lang="en-US" sz="1200" dirty="0"/>
              <a:t>CC leaves Spain with 3 ships and sailed west. </a:t>
            </a:r>
            <a:br>
              <a:rPr lang="en-US" sz="1200" dirty="0"/>
            </a:br>
            <a:r>
              <a:rPr lang="en-US" sz="1200" b="1" dirty="0"/>
              <a:t>12</a:t>
            </a:r>
            <a:r>
              <a:rPr lang="en-US" sz="1200" b="1" baseline="30000" dirty="0"/>
              <a:t>th</a:t>
            </a:r>
            <a:r>
              <a:rPr lang="en-US" sz="1200" b="1" dirty="0"/>
              <a:t> October </a:t>
            </a:r>
            <a:br>
              <a:rPr lang="en-US" b="1" dirty="0"/>
            </a:br>
            <a:r>
              <a:rPr lang="en-US" sz="1200" dirty="0"/>
              <a:t>He lands in Bahamas, North America.</a:t>
            </a:r>
            <a:endParaRPr lang="en-US" dirty="0"/>
          </a:p>
        </p:txBody>
      </p:sp>
      <p:sp>
        <p:nvSpPr>
          <p:cNvPr id="34" name="Text Placeholder 2">
            <a:extLst>
              <a:ext uri="{FF2B5EF4-FFF2-40B4-BE49-F238E27FC236}">
                <a16:creationId xmlns:a16="http://schemas.microsoft.com/office/drawing/2014/main" id="{AF08C189-077C-432D-A4F2-0F0B014D1F8E}"/>
              </a:ext>
            </a:extLst>
          </p:cNvPr>
          <p:cNvSpPr txBox="1">
            <a:spLocks/>
          </p:cNvSpPr>
          <p:nvPr/>
        </p:nvSpPr>
        <p:spPr>
          <a:xfrm>
            <a:off x="7024412" y="3011131"/>
            <a:ext cx="1360864"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1825</a:t>
            </a:r>
            <a:br>
              <a:rPr lang="en-US" b="1" dirty="0"/>
            </a:br>
            <a:r>
              <a:rPr lang="en-US" sz="1200" dirty="0"/>
              <a:t>The Darlings move to Longstone lighthouse</a:t>
            </a:r>
            <a:r>
              <a:rPr lang="en-US" sz="1200" b="1" dirty="0"/>
              <a:t>.</a:t>
            </a:r>
            <a:br>
              <a:rPr lang="en-US" b="1" dirty="0"/>
            </a:br>
            <a:endParaRPr lang="en-US" dirty="0"/>
          </a:p>
        </p:txBody>
      </p:sp>
      <p:sp>
        <p:nvSpPr>
          <p:cNvPr id="35" name="Text Placeholder 2">
            <a:extLst>
              <a:ext uri="{FF2B5EF4-FFF2-40B4-BE49-F238E27FC236}">
                <a16:creationId xmlns:a16="http://schemas.microsoft.com/office/drawing/2014/main" id="{E955D57B-4C8C-41A8-A4ED-A0751487E649}"/>
              </a:ext>
            </a:extLst>
          </p:cNvPr>
          <p:cNvSpPr txBox="1">
            <a:spLocks/>
          </p:cNvSpPr>
          <p:nvPr/>
        </p:nvSpPr>
        <p:spPr>
          <a:xfrm>
            <a:off x="7629143" y="4922327"/>
            <a:ext cx="1692480"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b="1" dirty="0"/>
              <a:t>September 1838</a:t>
            </a:r>
            <a:br>
              <a:rPr lang="en-US" b="1" dirty="0"/>
            </a:br>
            <a:r>
              <a:rPr lang="en-US" sz="1200" dirty="0"/>
              <a:t>The SS Forfarshire crashes. </a:t>
            </a:r>
            <a:br>
              <a:rPr lang="en-US" sz="1200" dirty="0"/>
            </a:br>
            <a:r>
              <a:rPr lang="en-US" sz="1200" b="1" dirty="0"/>
              <a:t>November 1838</a:t>
            </a:r>
            <a:br>
              <a:rPr lang="en-US" sz="1200" b="1" dirty="0"/>
            </a:br>
            <a:r>
              <a:rPr lang="en-US" sz="1200" dirty="0"/>
              <a:t>Queen Victoria rewards Grace Darling.</a:t>
            </a:r>
            <a:br>
              <a:rPr lang="en-US" sz="1200" b="1" dirty="0"/>
            </a:br>
            <a:endParaRPr lang="en-US" sz="1200" dirty="0"/>
          </a:p>
          <a:p>
            <a:pPr algn="ctr"/>
            <a:endParaRPr lang="en-US" sz="1200" dirty="0"/>
          </a:p>
          <a:p>
            <a:pPr algn="ctr"/>
            <a:br>
              <a:rPr lang="en-US" b="1" dirty="0"/>
            </a:br>
            <a:endParaRPr lang="en-US" dirty="0"/>
          </a:p>
        </p:txBody>
      </p:sp>
      <p:cxnSp>
        <p:nvCxnSpPr>
          <p:cNvPr id="36" name="Straight Connector 35">
            <a:extLst>
              <a:ext uri="{FF2B5EF4-FFF2-40B4-BE49-F238E27FC236}">
                <a16:creationId xmlns:a16="http://schemas.microsoft.com/office/drawing/2014/main" id="{A2FBA1C5-C9A2-4CF0-BD42-A26555CFBC9C}"/>
              </a:ext>
            </a:extLst>
          </p:cNvPr>
          <p:cNvCxnSpPr>
            <a:cxnSpLocks/>
          </p:cNvCxnSpPr>
          <p:nvPr/>
        </p:nvCxnSpPr>
        <p:spPr>
          <a:xfrm flipV="1">
            <a:off x="8951647" y="4893255"/>
            <a:ext cx="567680" cy="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8" name="Text Placeholder 2">
            <a:extLst>
              <a:ext uri="{FF2B5EF4-FFF2-40B4-BE49-F238E27FC236}">
                <a16:creationId xmlns:a16="http://schemas.microsoft.com/office/drawing/2014/main" id="{2A56F286-582D-42B2-82A7-825998CB23BE}"/>
              </a:ext>
            </a:extLst>
          </p:cNvPr>
          <p:cNvSpPr txBox="1">
            <a:spLocks/>
          </p:cNvSpPr>
          <p:nvPr/>
        </p:nvSpPr>
        <p:spPr>
          <a:xfrm>
            <a:off x="9597949" y="4703543"/>
            <a:ext cx="1523875"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1880</a:t>
            </a:r>
            <a:br>
              <a:rPr lang="en-US" b="1" dirty="0"/>
            </a:br>
            <a:r>
              <a:rPr lang="en-GB" sz="1200" dirty="0"/>
              <a:t>‘Grace Darling: Her True Story’ is published.</a:t>
            </a:r>
            <a:endParaRPr lang="en-GB" dirty="0"/>
          </a:p>
        </p:txBody>
      </p:sp>
      <p:sp>
        <p:nvSpPr>
          <p:cNvPr id="39" name="Text Placeholder 2">
            <a:extLst>
              <a:ext uri="{FF2B5EF4-FFF2-40B4-BE49-F238E27FC236}">
                <a16:creationId xmlns:a16="http://schemas.microsoft.com/office/drawing/2014/main" id="{954AD448-85ED-4AC4-BD4E-9387E925DD4B}"/>
              </a:ext>
            </a:extLst>
          </p:cNvPr>
          <p:cNvSpPr txBox="1">
            <a:spLocks/>
          </p:cNvSpPr>
          <p:nvPr/>
        </p:nvSpPr>
        <p:spPr>
          <a:xfrm>
            <a:off x="9954118" y="3210982"/>
            <a:ext cx="1239703"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b="1" dirty="0"/>
          </a:p>
          <a:p>
            <a:pPr algn="ctr"/>
            <a:endParaRPr lang="en-US" dirty="0"/>
          </a:p>
        </p:txBody>
      </p:sp>
      <p:sp>
        <p:nvSpPr>
          <p:cNvPr id="40" name="Text Placeholder 2">
            <a:extLst>
              <a:ext uri="{FF2B5EF4-FFF2-40B4-BE49-F238E27FC236}">
                <a16:creationId xmlns:a16="http://schemas.microsoft.com/office/drawing/2014/main" id="{E450C603-9462-4157-B625-09C1541BE08E}"/>
              </a:ext>
            </a:extLst>
          </p:cNvPr>
          <p:cNvSpPr txBox="1">
            <a:spLocks/>
          </p:cNvSpPr>
          <p:nvPr/>
        </p:nvSpPr>
        <p:spPr>
          <a:xfrm>
            <a:off x="9700629" y="3154515"/>
            <a:ext cx="1647852"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1938</a:t>
            </a:r>
            <a:br>
              <a:rPr lang="en-US" b="1" dirty="0"/>
            </a:br>
            <a:r>
              <a:rPr lang="en-GB" sz="1200" dirty="0"/>
              <a:t>Museum opened dedicated to Grace Darling.</a:t>
            </a:r>
            <a:endParaRPr lang="en-US" dirty="0"/>
          </a:p>
          <a:p>
            <a:pPr algn="ctr"/>
            <a:endParaRPr lang="en-US" dirty="0"/>
          </a:p>
        </p:txBody>
      </p:sp>
      <p:cxnSp>
        <p:nvCxnSpPr>
          <p:cNvPr id="41" name="Straight Connector 40">
            <a:extLst>
              <a:ext uri="{FF2B5EF4-FFF2-40B4-BE49-F238E27FC236}">
                <a16:creationId xmlns:a16="http://schemas.microsoft.com/office/drawing/2014/main" id="{060DE2EC-5D7D-417B-A1D4-9704F5A911D5}"/>
              </a:ext>
            </a:extLst>
          </p:cNvPr>
          <p:cNvCxnSpPr>
            <a:cxnSpLocks/>
          </p:cNvCxnSpPr>
          <p:nvPr/>
        </p:nvCxnSpPr>
        <p:spPr>
          <a:xfrm>
            <a:off x="7233393" y="4893256"/>
            <a:ext cx="755275" cy="1068"/>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6AB30FB9-6F70-42E3-965A-0ED008166CB7}"/>
              </a:ext>
            </a:extLst>
          </p:cNvPr>
          <p:cNvCxnSpPr>
            <a:cxnSpLocks/>
          </p:cNvCxnSpPr>
          <p:nvPr/>
        </p:nvCxnSpPr>
        <p:spPr>
          <a:xfrm>
            <a:off x="3016982" y="3822273"/>
            <a:ext cx="567128" cy="0"/>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49" name="Text Placeholder 2">
            <a:extLst>
              <a:ext uri="{FF2B5EF4-FFF2-40B4-BE49-F238E27FC236}">
                <a16:creationId xmlns:a16="http://schemas.microsoft.com/office/drawing/2014/main" id="{DCBB859E-DA41-4903-BEF3-6BFD0CFED314}"/>
              </a:ext>
            </a:extLst>
          </p:cNvPr>
          <p:cNvSpPr txBox="1">
            <a:spLocks/>
          </p:cNvSpPr>
          <p:nvPr/>
        </p:nvSpPr>
        <p:spPr>
          <a:xfrm>
            <a:off x="1840526" y="3003968"/>
            <a:ext cx="2097968" cy="9540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b="1" dirty="0"/>
              <a:t>1493 -1502</a:t>
            </a:r>
            <a:br>
              <a:rPr lang="en-US" b="1" dirty="0"/>
            </a:br>
            <a:r>
              <a:rPr lang="en-US" sz="1200" dirty="0"/>
              <a:t>3 other voyages across Atlantic Ocean to Caribbean. </a:t>
            </a:r>
            <a:endParaRPr lang="en-US" dirty="0"/>
          </a:p>
        </p:txBody>
      </p:sp>
      <p:cxnSp>
        <p:nvCxnSpPr>
          <p:cNvPr id="57" name="Straight Connector 56">
            <a:extLst>
              <a:ext uri="{FF2B5EF4-FFF2-40B4-BE49-F238E27FC236}">
                <a16:creationId xmlns:a16="http://schemas.microsoft.com/office/drawing/2014/main" id="{FB752843-004B-40E0-B7E2-719BB2AAF083}"/>
              </a:ext>
            </a:extLst>
          </p:cNvPr>
          <p:cNvCxnSpPr>
            <a:cxnSpLocks/>
          </p:cNvCxnSpPr>
          <p:nvPr/>
        </p:nvCxnSpPr>
        <p:spPr>
          <a:xfrm flipV="1">
            <a:off x="2732023" y="3780282"/>
            <a:ext cx="0" cy="199801"/>
          </a:xfrm>
          <a:prstGeom prst="line">
            <a:avLst/>
          </a:prstGeom>
          <a:ln w="6350">
            <a:solidFill>
              <a:schemeClr val="bg1">
                <a:lumMod val="75000"/>
              </a:schemeClr>
            </a:solidFill>
            <a:headEnd type="oval"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020BE535-3231-4649-9B23-FB2B5502497A}"/>
              </a:ext>
            </a:extLst>
          </p:cNvPr>
          <p:cNvCxnSpPr/>
          <p:nvPr/>
        </p:nvCxnSpPr>
        <p:spPr>
          <a:xfrm flipV="1">
            <a:off x="2480865" y="3980083"/>
            <a:ext cx="0" cy="19323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E049BD8-3E37-44F3-8FED-07E692C7BD53}"/>
              </a:ext>
            </a:extLst>
          </p:cNvPr>
          <p:cNvCxnSpPr/>
          <p:nvPr/>
        </p:nvCxnSpPr>
        <p:spPr>
          <a:xfrm flipV="1">
            <a:off x="2889510" y="3958055"/>
            <a:ext cx="0" cy="19323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C400B99-7221-4B31-867E-8325D80E9294}"/>
              </a:ext>
            </a:extLst>
          </p:cNvPr>
          <p:cNvCxnSpPr>
            <a:cxnSpLocks/>
            <a:endCxn id="49" idx="2"/>
          </p:cNvCxnSpPr>
          <p:nvPr/>
        </p:nvCxnSpPr>
        <p:spPr>
          <a:xfrm flipV="1">
            <a:off x="2480865" y="3958055"/>
            <a:ext cx="408645" cy="7164"/>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254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B04A15-208E-BC4C-8503-EE867B201E06}"/>
              </a:ext>
            </a:extLst>
          </p:cNvPr>
          <p:cNvSpPr>
            <a:spLocks noGrp="1"/>
          </p:cNvSpPr>
          <p:nvPr>
            <p:ph type="body" sz="quarter" idx="10"/>
          </p:nvPr>
        </p:nvSpPr>
        <p:spPr/>
        <p:txBody>
          <a:bodyPr/>
          <a:lstStyle/>
          <a:p>
            <a:r>
              <a:rPr lang="en-US" dirty="0"/>
              <a:t>Christopher Columbus and Grace Darling</a:t>
            </a:r>
          </a:p>
        </p:txBody>
      </p:sp>
      <p:sp>
        <p:nvSpPr>
          <p:cNvPr id="41" name="TextBox 40">
            <a:extLst>
              <a:ext uri="{FF2B5EF4-FFF2-40B4-BE49-F238E27FC236}">
                <a16:creationId xmlns:a16="http://schemas.microsoft.com/office/drawing/2014/main" id="{75B0C77E-BA81-3341-8807-3A5A432E0DCE}"/>
              </a:ext>
            </a:extLst>
          </p:cNvPr>
          <p:cNvSpPr txBox="1"/>
          <p:nvPr/>
        </p:nvSpPr>
        <p:spPr>
          <a:xfrm>
            <a:off x="72389" y="4514193"/>
            <a:ext cx="4277255" cy="710552"/>
          </a:xfrm>
          <a:prstGeom prst="rect">
            <a:avLst/>
          </a:prstGeom>
          <a:noFill/>
          <a:ln>
            <a:noFill/>
          </a:ln>
        </p:spPr>
        <p:txBody>
          <a:bodyPr wrap="square" lIns="108000" tIns="108000" rIns="108000" bIns="108000" rtlCol="0">
            <a:spAutoFit/>
          </a:bodyPr>
          <a:lstStyle/>
          <a:p>
            <a:r>
              <a:rPr lang="en-US" sz="1600" b="1" dirty="0">
                <a:solidFill>
                  <a:srgbClr val="8B1C86"/>
                </a:solidFill>
              </a:rPr>
              <a:t>Books to read</a:t>
            </a:r>
          </a:p>
          <a:p>
            <a:endParaRPr lang="en-US" sz="1600" b="1" dirty="0">
              <a:solidFill>
                <a:srgbClr val="8B1C86"/>
              </a:solidFill>
            </a:endParaRPr>
          </a:p>
        </p:txBody>
      </p:sp>
      <p:sp>
        <p:nvSpPr>
          <p:cNvPr id="42" name="TextBox 41">
            <a:extLst>
              <a:ext uri="{FF2B5EF4-FFF2-40B4-BE49-F238E27FC236}">
                <a16:creationId xmlns:a16="http://schemas.microsoft.com/office/drawing/2014/main" id="{BA8AA4B5-2823-B44B-8517-F722AC9ED643}"/>
              </a:ext>
            </a:extLst>
          </p:cNvPr>
          <p:cNvSpPr txBox="1"/>
          <p:nvPr/>
        </p:nvSpPr>
        <p:spPr>
          <a:xfrm>
            <a:off x="4372991" y="848481"/>
            <a:ext cx="4285379" cy="850527"/>
          </a:xfrm>
          <a:prstGeom prst="rect">
            <a:avLst/>
          </a:prstGeom>
          <a:noFill/>
          <a:ln>
            <a:noFill/>
          </a:ln>
        </p:spPr>
        <p:txBody>
          <a:bodyPr wrap="square" lIns="108000" tIns="108000" rIns="108000" bIns="108000" rtlCol="0">
            <a:spAutoFit/>
          </a:bodyPr>
          <a:lstStyle/>
          <a:p>
            <a:r>
              <a:rPr lang="en-US" b="1" dirty="0">
                <a:solidFill>
                  <a:srgbClr val="8B1C86"/>
                </a:solidFill>
              </a:rPr>
              <a:t>Key vocabulary</a:t>
            </a:r>
          </a:p>
          <a:p>
            <a:endParaRPr lang="en-US" sz="1000" b="1" dirty="0"/>
          </a:p>
          <a:p>
            <a:pPr fontAlgn="base">
              <a:lnSpc>
                <a:spcPct val="150000"/>
              </a:lnSpc>
            </a:pPr>
            <a:endParaRPr lang="en-GB" sz="1000" dirty="0"/>
          </a:p>
        </p:txBody>
      </p:sp>
      <p:sp>
        <p:nvSpPr>
          <p:cNvPr id="49" name="TextBox 48">
            <a:extLst>
              <a:ext uri="{FF2B5EF4-FFF2-40B4-BE49-F238E27FC236}">
                <a16:creationId xmlns:a16="http://schemas.microsoft.com/office/drawing/2014/main" id="{CE760A76-84D6-8E49-A4E2-76EED5761938}"/>
              </a:ext>
            </a:extLst>
          </p:cNvPr>
          <p:cNvSpPr txBox="1"/>
          <p:nvPr/>
        </p:nvSpPr>
        <p:spPr>
          <a:xfrm>
            <a:off x="8859350" y="3037283"/>
            <a:ext cx="3360244" cy="3100245"/>
          </a:xfrm>
          <a:prstGeom prst="rect">
            <a:avLst/>
          </a:prstGeom>
          <a:noFill/>
          <a:ln>
            <a:noFill/>
          </a:ln>
        </p:spPr>
        <p:txBody>
          <a:bodyPr wrap="square" lIns="108000" tIns="108000" rIns="108000" bIns="108000" rtlCol="0">
            <a:spAutoFit/>
          </a:bodyPr>
          <a:lstStyle/>
          <a:p>
            <a:r>
              <a:rPr lang="en-GB" b="1" dirty="0">
                <a:solidFill>
                  <a:srgbClr val="8B1C86"/>
                </a:solidFill>
              </a:rPr>
              <a:t>Top takeaways</a:t>
            </a:r>
          </a:p>
          <a:p>
            <a:endParaRPr lang="en-GB" sz="900" dirty="0"/>
          </a:p>
          <a:p>
            <a:pPr fontAlgn="base">
              <a:lnSpc>
                <a:spcPct val="150000"/>
              </a:lnSpc>
            </a:pPr>
            <a:r>
              <a:rPr lang="en-GB" sz="900" dirty="0"/>
              <a:t>Having studied this topic you should be able to:</a:t>
            </a:r>
          </a:p>
          <a:p>
            <a:pPr marL="171450" indent="-171450" fontAlgn="base">
              <a:lnSpc>
                <a:spcPct val="150000"/>
              </a:lnSpc>
              <a:buFontTx/>
              <a:buChar char="-"/>
            </a:pPr>
            <a:r>
              <a:rPr lang="en-GB" sz="900" dirty="0"/>
              <a:t>Explain how Columbus became famous.</a:t>
            </a:r>
          </a:p>
          <a:p>
            <a:pPr marL="171450" indent="-171450" fontAlgn="base">
              <a:lnSpc>
                <a:spcPct val="150000"/>
              </a:lnSpc>
              <a:buFontTx/>
              <a:buChar char="-"/>
            </a:pPr>
            <a:r>
              <a:rPr lang="en-GB" sz="900" dirty="0"/>
              <a:t>Understand why Columbus did what he did</a:t>
            </a:r>
          </a:p>
          <a:p>
            <a:pPr marL="171450" indent="-171450" fontAlgn="base">
              <a:lnSpc>
                <a:spcPct val="150000"/>
              </a:lnSpc>
              <a:buFontTx/>
              <a:buChar char="-"/>
            </a:pPr>
            <a:r>
              <a:rPr lang="en-GB" sz="900" dirty="0"/>
              <a:t>Talk about what life was life on a long journey back then.</a:t>
            </a:r>
          </a:p>
          <a:p>
            <a:pPr marL="171450" indent="-171450" fontAlgn="base">
              <a:lnSpc>
                <a:spcPct val="150000"/>
              </a:lnSpc>
              <a:buFontTx/>
              <a:buChar char="-"/>
            </a:pPr>
            <a:r>
              <a:rPr lang="en-GB" sz="900" dirty="0"/>
              <a:t>Discuss different opinions and perspectives on Columbus.</a:t>
            </a:r>
          </a:p>
          <a:p>
            <a:pPr marL="171450" indent="-171450" fontAlgn="base">
              <a:lnSpc>
                <a:spcPct val="150000"/>
              </a:lnSpc>
              <a:buFontTx/>
              <a:buChar char="-"/>
            </a:pPr>
            <a:r>
              <a:rPr lang="en-GB" sz="900" dirty="0"/>
              <a:t>Explain who Grace Darling is and why she is famous today.</a:t>
            </a:r>
          </a:p>
          <a:p>
            <a:pPr marL="171450" indent="-171450" fontAlgn="base">
              <a:lnSpc>
                <a:spcPct val="150000"/>
              </a:lnSpc>
              <a:buFontTx/>
              <a:buChar char="-"/>
            </a:pPr>
            <a:r>
              <a:rPr lang="en-GB" sz="900" dirty="0"/>
              <a:t>Identify ways in which sea rescue has improved, comparing then and now.</a:t>
            </a:r>
          </a:p>
          <a:p>
            <a:pPr marL="171450" indent="-171450" fontAlgn="base">
              <a:lnSpc>
                <a:spcPct val="150000"/>
              </a:lnSpc>
              <a:buFontTx/>
              <a:buChar char="-"/>
            </a:pPr>
            <a:endParaRPr lang="en-GB" sz="900" dirty="0"/>
          </a:p>
        </p:txBody>
      </p:sp>
      <p:sp>
        <p:nvSpPr>
          <p:cNvPr id="51" name="TextBox 50">
            <a:extLst>
              <a:ext uri="{FF2B5EF4-FFF2-40B4-BE49-F238E27FC236}">
                <a16:creationId xmlns:a16="http://schemas.microsoft.com/office/drawing/2014/main" id="{77F873FB-BABA-D240-87C4-BC12B9716B0D}"/>
              </a:ext>
            </a:extLst>
          </p:cNvPr>
          <p:cNvSpPr txBox="1"/>
          <p:nvPr/>
        </p:nvSpPr>
        <p:spPr>
          <a:xfrm>
            <a:off x="8764381" y="859947"/>
            <a:ext cx="3349773" cy="1310716"/>
          </a:xfrm>
          <a:prstGeom prst="rect">
            <a:avLst/>
          </a:prstGeom>
          <a:noFill/>
          <a:ln>
            <a:solidFill>
              <a:schemeClr val="bg1">
                <a:alpha val="36078"/>
              </a:schemeClr>
            </a:solidFill>
          </a:ln>
        </p:spPr>
        <p:txBody>
          <a:bodyPr wrap="square" lIns="108000" tIns="108000" rIns="108000" bIns="108000" rtlCol="0">
            <a:spAutoFit/>
          </a:bodyPr>
          <a:lstStyle/>
          <a:p>
            <a:r>
              <a:rPr lang="en-US" b="1" dirty="0">
                <a:solidFill>
                  <a:srgbClr val="8B1C86"/>
                </a:solidFill>
              </a:rPr>
              <a:t>Websites</a:t>
            </a:r>
          </a:p>
          <a:p>
            <a:r>
              <a:rPr lang="en-GB" sz="1100" dirty="0">
                <a:hlinkClick r:id="rId2"/>
              </a:rPr>
              <a:t>Who was Christopher Columbus? - BBC Bitesize</a:t>
            </a:r>
            <a:endParaRPr lang="en-GB" sz="1100" dirty="0"/>
          </a:p>
          <a:p>
            <a:endParaRPr lang="en-GB" sz="1100" b="1" dirty="0">
              <a:solidFill>
                <a:srgbClr val="8B1C86"/>
              </a:solidFill>
            </a:endParaRPr>
          </a:p>
          <a:p>
            <a:r>
              <a:rPr lang="en-GB" sz="1100" dirty="0">
                <a:hlinkClick r:id="rId3"/>
              </a:rPr>
              <a:t>Grace Darling - BBC Teach</a:t>
            </a:r>
            <a:endParaRPr lang="en-US" sz="1100" b="1" dirty="0">
              <a:solidFill>
                <a:srgbClr val="8B1C86"/>
              </a:solidFill>
            </a:endParaRPr>
          </a:p>
          <a:p>
            <a:endParaRPr lang="en-US" sz="900" b="1" dirty="0">
              <a:solidFill>
                <a:srgbClr val="8B1C86"/>
              </a:solidFill>
            </a:endParaRPr>
          </a:p>
        </p:txBody>
      </p:sp>
      <p:sp>
        <p:nvSpPr>
          <p:cNvPr id="10" name="Rectangle 9">
            <a:extLst>
              <a:ext uri="{FF2B5EF4-FFF2-40B4-BE49-F238E27FC236}">
                <a16:creationId xmlns:a16="http://schemas.microsoft.com/office/drawing/2014/main" id="{75C4FCF9-A13E-2442-8BF5-494C5AF47F52}"/>
              </a:ext>
            </a:extLst>
          </p:cNvPr>
          <p:cNvSpPr/>
          <p:nvPr/>
        </p:nvSpPr>
        <p:spPr>
          <a:xfrm>
            <a:off x="8747688" y="3037283"/>
            <a:ext cx="3366465" cy="3218433"/>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3C7D7BA-F8F2-B146-A32D-29170DB545CD}"/>
              </a:ext>
            </a:extLst>
          </p:cNvPr>
          <p:cNvSpPr/>
          <p:nvPr/>
        </p:nvSpPr>
        <p:spPr>
          <a:xfrm>
            <a:off x="8764381" y="845250"/>
            <a:ext cx="3349773" cy="2077974"/>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A71BC4F-D83B-9144-901C-83DE4C804052}"/>
              </a:ext>
            </a:extLst>
          </p:cNvPr>
          <p:cNvSpPr/>
          <p:nvPr/>
        </p:nvSpPr>
        <p:spPr>
          <a:xfrm>
            <a:off x="13446757" y="5599123"/>
            <a:ext cx="72008" cy="113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781BC8-6807-B743-8C5A-76A75FC7D1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46757" y="4808296"/>
            <a:ext cx="381832" cy="523410"/>
          </a:xfrm>
          <a:prstGeom prst="rect">
            <a:avLst/>
          </a:prstGeom>
        </p:spPr>
      </p:pic>
      <p:grpSp>
        <p:nvGrpSpPr>
          <p:cNvPr id="36" name="Group 35">
            <a:extLst>
              <a:ext uri="{FF2B5EF4-FFF2-40B4-BE49-F238E27FC236}">
                <a16:creationId xmlns:a16="http://schemas.microsoft.com/office/drawing/2014/main" id="{7C5EBAC4-4CDC-6D4C-979D-F02B6C65F9AB}"/>
              </a:ext>
            </a:extLst>
          </p:cNvPr>
          <p:cNvGrpSpPr/>
          <p:nvPr/>
        </p:nvGrpSpPr>
        <p:grpSpPr>
          <a:xfrm>
            <a:off x="-261872" y="837418"/>
            <a:ext cx="5390108" cy="3991857"/>
            <a:chOff x="2578100" y="1028700"/>
            <a:chExt cx="7035800" cy="4800600"/>
          </a:xfrm>
        </p:grpSpPr>
        <p:graphicFrame>
          <p:nvGraphicFramePr>
            <p:cNvPr id="37" name="Chart 36">
              <a:extLst>
                <a:ext uri="{FF2B5EF4-FFF2-40B4-BE49-F238E27FC236}">
                  <a16:creationId xmlns:a16="http://schemas.microsoft.com/office/drawing/2014/main" id="{5780E083-3EC5-4B4D-9383-5FBAC25C5505}"/>
                </a:ext>
              </a:extLst>
            </p:cNvPr>
            <p:cNvGraphicFramePr>
              <a:graphicFrameLocks/>
            </p:cNvGraphicFramePr>
            <p:nvPr/>
          </p:nvGraphicFramePr>
          <p:xfrm>
            <a:off x="2578100" y="1028700"/>
            <a:ext cx="7035800" cy="4800600"/>
          </p:xfrm>
          <a:graphic>
            <a:graphicData uri="http://schemas.openxmlformats.org/drawingml/2006/chart">
              <c:chart xmlns:c="http://schemas.openxmlformats.org/drawingml/2006/chart" xmlns:r="http://schemas.openxmlformats.org/officeDocument/2006/relationships" r:id="rId5"/>
            </a:graphicData>
          </a:graphic>
        </p:graphicFrame>
        <p:sp>
          <p:nvSpPr>
            <p:cNvPr id="38" name="Triangle 37">
              <a:extLst>
                <a:ext uri="{FF2B5EF4-FFF2-40B4-BE49-F238E27FC236}">
                  <a16:creationId xmlns:a16="http://schemas.microsoft.com/office/drawing/2014/main" id="{42F5B751-3738-A34C-8F99-0434B54EF702}"/>
                </a:ext>
              </a:extLst>
            </p:cNvPr>
            <p:cNvSpPr/>
            <p:nvPr/>
          </p:nvSpPr>
          <p:spPr>
            <a:xfrm rot="9015456">
              <a:off x="7004200" y="2621775"/>
              <a:ext cx="1303721" cy="350648"/>
            </a:xfrm>
            <a:prstGeom prst="triangle">
              <a:avLst>
                <a:gd name="adj" fmla="val 4830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iangle 38">
              <a:extLst>
                <a:ext uri="{FF2B5EF4-FFF2-40B4-BE49-F238E27FC236}">
                  <a16:creationId xmlns:a16="http://schemas.microsoft.com/office/drawing/2014/main" id="{EB774DE2-BB1A-E54A-BBB1-9F3011165E84}"/>
                </a:ext>
              </a:extLst>
            </p:cNvPr>
            <p:cNvSpPr/>
            <p:nvPr/>
          </p:nvSpPr>
          <p:spPr>
            <a:xfrm rot="12607428">
              <a:off x="6805902" y="4189027"/>
              <a:ext cx="1405845" cy="339364"/>
            </a:xfrm>
            <a:prstGeom prst="triangle">
              <a:avLst/>
            </a:prstGeom>
            <a:solidFill>
              <a:srgbClr val="EE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iangle 39">
              <a:extLst>
                <a:ext uri="{FF2B5EF4-FFF2-40B4-BE49-F238E27FC236}">
                  <a16:creationId xmlns:a16="http://schemas.microsoft.com/office/drawing/2014/main" id="{08BC2473-1D63-B440-9BAA-20B0B375EAE2}"/>
                </a:ext>
              </a:extLst>
            </p:cNvPr>
            <p:cNvSpPr/>
            <p:nvPr/>
          </p:nvSpPr>
          <p:spPr>
            <a:xfrm rot="16200000">
              <a:off x="5325483" y="4884040"/>
              <a:ext cx="1217446" cy="323589"/>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iangle 42">
              <a:extLst>
                <a:ext uri="{FF2B5EF4-FFF2-40B4-BE49-F238E27FC236}">
                  <a16:creationId xmlns:a16="http://schemas.microsoft.com/office/drawing/2014/main" id="{2291BFDB-2DB9-784B-BCE7-A8982BC6AFD0}"/>
                </a:ext>
              </a:extLst>
            </p:cNvPr>
            <p:cNvSpPr/>
            <p:nvPr/>
          </p:nvSpPr>
          <p:spPr>
            <a:xfrm rot="19817356">
              <a:off x="3808121" y="3938455"/>
              <a:ext cx="1357889" cy="323589"/>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id="{E1FF8F15-106F-EB4B-8548-3E0667730410}"/>
                </a:ext>
              </a:extLst>
            </p:cNvPr>
            <p:cNvSpPr/>
            <p:nvPr/>
          </p:nvSpPr>
          <p:spPr>
            <a:xfrm rot="1858747">
              <a:off x="4006343" y="2345836"/>
              <a:ext cx="1357889" cy="323589"/>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a:extLst>
              <a:ext uri="{FF2B5EF4-FFF2-40B4-BE49-F238E27FC236}">
                <a16:creationId xmlns:a16="http://schemas.microsoft.com/office/drawing/2014/main" id="{7A451BA3-D741-474D-86BF-08ADEEE4461B}"/>
              </a:ext>
            </a:extLst>
          </p:cNvPr>
          <p:cNvSpPr txBox="1"/>
          <p:nvPr/>
        </p:nvSpPr>
        <p:spPr>
          <a:xfrm>
            <a:off x="2356188" y="1314821"/>
            <a:ext cx="1442675" cy="600164"/>
          </a:xfrm>
          <a:prstGeom prst="rect">
            <a:avLst/>
          </a:prstGeom>
          <a:noFill/>
        </p:spPr>
        <p:txBody>
          <a:bodyPr wrap="square" rtlCol="0">
            <a:spAutoFit/>
          </a:bodyPr>
          <a:lstStyle/>
          <a:p>
            <a:pPr algn="ctr"/>
            <a:r>
              <a:rPr lang="en-GB" sz="1200" b="1" dirty="0">
                <a:solidFill>
                  <a:schemeClr val="bg1"/>
                </a:solidFill>
              </a:rPr>
              <a:t>KQ1</a:t>
            </a:r>
          </a:p>
          <a:p>
            <a:pPr algn="ctr"/>
            <a:r>
              <a:rPr lang="en-GB" sz="1050" b="1" dirty="0">
                <a:solidFill>
                  <a:schemeClr val="bg1"/>
                </a:solidFill>
              </a:rPr>
              <a:t>How did Columbus become famous?  </a:t>
            </a:r>
          </a:p>
        </p:txBody>
      </p:sp>
      <p:sp>
        <p:nvSpPr>
          <p:cNvPr id="46" name="TextBox 45">
            <a:extLst>
              <a:ext uri="{FF2B5EF4-FFF2-40B4-BE49-F238E27FC236}">
                <a16:creationId xmlns:a16="http://schemas.microsoft.com/office/drawing/2014/main" id="{DD0BD52D-EA79-184B-8C70-B009FCE50E63}"/>
              </a:ext>
            </a:extLst>
          </p:cNvPr>
          <p:cNvSpPr txBox="1"/>
          <p:nvPr/>
        </p:nvSpPr>
        <p:spPr>
          <a:xfrm>
            <a:off x="2311923" y="3565894"/>
            <a:ext cx="1498878" cy="923330"/>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KQ3</a:t>
            </a:r>
          </a:p>
          <a:p>
            <a:pPr algn="ctr"/>
            <a:r>
              <a:rPr lang="en-GB" sz="1050" b="1" dirty="0">
                <a:solidFill>
                  <a:schemeClr val="bg1"/>
                </a:solidFill>
              </a:rPr>
              <a:t>What was life like on board during such a long journey?</a:t>
            </a:r>
          </a:p>
          <a:p>
            <a:pPr algn="ctr"/>
            <a:r>
              <a:rPr lang="en-GB" sz="1050" b="1" dirty="0">
                <a:solidFill>
                  <a:schemeClr val="bg1"/>
                </a:solidFill>
              </a:rPr>
              <a:t> </a:t>
            </a:r>
            <a:endParaRPr lang="en-US" sz="1000" dirty="0">
              <a:solidFill>
                <a:schemeClr val="bg1"/>
              </a:solidFill>
            </a:endParaRPr>
          </a:p>
        </p:txBody>
      </p:sp>
      <p:sp>
        <p:nvSpPr>
          <p:cNvPr id="47" name="TextBox 46">
            <a:extLst>
              <a:ext uri="{FF2B5EF4-FFF2-40B4-BE49-F238E27FC236}">
                <a16:creationId xmlns:a16="http://schemas.microsoft.com/office/drawing/2014/main" id="{90BACB80-3AE4-BE46-9571-C9F550EBDD84}"/>
              </a:ext>
            </a:extLst>
          </p:cNvPr>
          <p:cNvSpPr txBox="1"/>
          <p:nvPr/>
        </p:nvSpPr>
        <p:spPr>
          <a:xfrm>
            <a:off x="1033749" y="3391512"/>
            <a:ext cx="1342824" cy="1077218"/>
          </a:xfrm>
          <a:prstGeom prst="rect">
            <a:avLst/>
          </a:prstGeom>
          <a:noFill/>
        </p:spPr>
        <p:txBody>
          <a:bodyPr wrap="square" rtlCol="0">
            <a:spAutoFit/>
          </a:bodyPr>
          <a:lstStyle/>
          <a:p>
            <a:r>
              <a:rPr lang="en-GB" sz="1000" b="1" dirty="0">
                <a:solidFill>
                  <a:schemeClr val="bg1"/>
                </a:solidFill>
              </a:rPr>
              <a:t>            </a:t>
            </a:r>
            <a:r>
              <a:rPr lang="en-GB" sz="1200" b="1" dirty="0">
                <a:solidFill>
                  <a:schemeClr val="bg1"/>
                </a:solidFill>
              </a:rPr>
              <a:t>KQ4</a:t>
            </a:r>
          </a:p>
          <a:p>
            <a:pPr algn="ctr"/>
            <a:r>
              <a:rPr lang="en-GB" sz="1050" b="1" dirty="0">
                <a:solidFill>
                  <a:schemeClr val="bg1"/>
                </a:solidFill>
              </a:rPr>
              <a:t>Did everyone think that Columbus was a hero?</a:t>
            </a:r>
          </a:p>
          <a:p>
            <a:pPr algn="ctr"/>
            <a:r>
              <a:rPr lang="en-GB" sz="1000" b="1" dirty="0">
                <a:solidFill>
                  <a:schemeClr val="bg1"/>
                </a:solidFill>
              </a:rPr>
              <a:t>    </a:t>
            </a:r>
            <a:endParaRPr lang="en-US" sz="1000" dirty="0">
              <a:solidFill>
                <a:schemeClr val="bg1"/>
              </a:solidFill>
            </a:endParaRPr>
          </a:p>
        </p:txBody>
      </p:sp>
      <p:sp>
        <p:nvSpPr>
          <p:cNvPr id="48" name="TextBox 47">
            <a:extLst>
              <a:ext uri="{FF2B5EF4-FFF2-40B4-BE49-F238E27FC236}">
                <a16:creationId xmlns:a16="http://schemas.microsoft.com/office/drawing/2014/main" id="{B28C8C53-ECE0-2343-BD43-441E0E7339F4}"/>
              </a:ext>
            </a:extLst>
          </p:cNvPr>
          <p:cNvSpPr txBox="1"/>
          <p:nvPr/>
        </p:nvSpPr>
        <p:spPr>
          <a:xfrm>
            <a:off x="504532" y="2055100"/>
            <a:ext cx="1342824" cy="1361911"/>
          </a:xfrm>
          <a:prstGeom prst="rect">
            <a:avLst/>
          </a:prstGeom>
          <a:noFill/>
        </p:spPr>
        <p:txBody>
          <a:bodyPr wrap="square" rtlCol="0">
            <a:spAutoFit/>
          </a:bodyPr>
          <a:lstStyle/>
          <a:p>
            <a:r>
              <a:rPr lang="en-GB" sz="1050" b="1" dirty="0">
                <a:solidFill>
                  <a:schemeClr val="bg1"/>
                </a:solidFill>
              </a:rPr>
              <a:t>         </a:t>
            </a:r>
            <a:r>
              <a:rPr lang="en-GB" sz="1200" b="1" dirty="0">
                <a:solidFill>
                  <a:schemeClr val="bg1"/>
                </a:solidFill>
              </a:rPr>
              <a:t>KQ5</a:t>
            </a:r>
          </a:p>
          <a:p>
            <a:pPr algn="ctr"/>
            <a:r>
              <a:rPr lang="en-GB" sz="1000" b="1" dirty="0">
                <a:solidFill>
                  <a:schemeClr val="bg1"/>
                </a:solidFill>
              </a:rPr>
              <a:t>What did Grace do that made her famous and why is she remembered today so long afterwards?</a:t>
            </a:r>
          </a:p>
          <a:p>
            <a:r>
              <a:rPr lang="en-GB" sz="1050" b="1" dirty="0">
                <a:solidFill>
                  <a:schemeClr val="bg1"/>
                </a:solidFill>
              </a:rPr>
              <a:t> </a:t>
            </a:r>
            <a:endParaRPr lang="en-US" sz="1000" dirty="0">
              <a:solidFill>
                <a:schemeClr val="bg1"/>
              </a:solidFill>
            </a:endParaRPr>
          </a:p>
        </p:txBody>
      </p:sp>
      <p:sp>
        <p:nvSpPr>
          <p:cNvPr id="50" name="TextBox 49">
            <a:extLst>
              <a:ext uri="{FF2B5EF4-FFF2-40B4-BE49-F238E27FC236}">
                <a16:creationId xmlns:a16="http://schemas.microsoft.com/office/drawing/2014/main" id="{3B8EE72E-C9A8-864B-8401-F9255DBE4C50}"/>
              </a:ext>
            </a:extLst>
          </p:cNvPr>
          <p:cNvSpPr txBox="1"/>
          <p:nvPr/>
        </p:nvSpPr>
        <p:spPr>
          <a:xfrm>
            <a:off x="1137104" y="1061738"/>
            <a:ext cx="1342824" cy="1084912"/>
          </a:xfrm>
          <a:prstGeom prst="rect">
            <a:avLst/>
          </a:prstGeom>
          <a:noFill/>
        </p:spPr>
        <p:txBody>
          <a:bodyPr wrap="square" rtlCol="0">
            <a:spAutoFit/>
          </a:bodyPr>
          <a:lstStyle/>
          <a:p>
            <a:pPr algn="ctr"/>
            <a:r>
              <a:rPr lang="en-GB" sz="1000" b="1" dirty="0">
                <a:solidFill>
                  <a:schemeClr val="bg1"/>
                </a:solidFill>
              </a:rPr>
              <a:t>   </a:t>
            </a:r>
            <a:r>
              <a:rPr lang="en-GB" sz="1200" b="1" dirty="0">
                <a:solidFill>
                  <a:schemeClr val="bg1"/>
                </a:solidFill>
              </a:rPr>
              <a:t>KQ6</a:t>
            </a:r>
            <a:endParaRPr lang="en-GB" sz="1000" b="1" dirty="0">
              <a:solidFill>
                <a:schemeClr val="bg1"/>
              </a:solidFill>
            </a:endParaRPr>
          </a:p>
          <a:p>
            <a:pPr algn="ctr"/>
            <a:r>
              <a:rPr lang="en-GB" sz="1050" b="1" dirty="0">
                <a:solidFill>
                  <a:schemeClr val="bg1"/>
                </a:solidFill>
              </a:rPr>
              <a:t>    How did sea rescue improve as a result of Grace Darling’s story? </a:t>
            </a:r>
            <a:endParaRPr lang="en-US" sz="1050" dirty="0">
              <a:solidFill>
                <a:schemeClr val="bg1"/>
              </a:solidFill>
            </a:endParaRPr>
          </a:p>
        </p:txBody>
      </p:sp>
      <p:graphicFrame>
        <p:nvGraphicFramePr>
          <p:cNvPr id="6" name="Table 5">
            <a:extLst>
              <a:ext uri="{FF2B5EF4-FFF2-40B4-BE49-F238E27FC236}">
                <a16:creationId xmlns:a16="http://schemas.microsoft.com/office/drawing/2014/main" id="{E98A9D46-2432-133B-C4DC-89A888749464}"/>
              </a:ext>
            </a:extLst>
          </p:cNvPr>
          <p:cNvGraphicFramePr>
            <a:graphicFrameLocks noGrp="1"/>
          </p:cNvGraphicFramePr>
          <p:nvPr>
            <p:extLst>
              <p:ext uri="{D42A27DB-BD31-4B8C-83A1-F6EECF244321}">
                <p14:modId xmlns:p14="http://schemas.microsoft.com/office/powerpoint/2010/main" val="2390367429"/>
              </p:ext>
            </p:extLst>
          </p:nvPr>
        </p:nvGraphicFramePr>
        <p:xfrm>
          <a:off x="4600898" y="1366869"/>
          <a:ext cx="4073429" cy="4888951"/>
        </p:xfrm>
        <a:graphic>
          <a:graphicData uri="http://schemas.openxmlformats.org/drawingml/2006/table">
            <a:tbl>
              <a:tblPr firstRow="1" firstCol="1" bandRow="1">
                <a:tableStyleId>{2D5ABB26-0587-4C30-8999-92F81FD0307C}</a:tableStyleId>
              </a:tblPr>
              <a:tblGrid>
                <a:gridCol w="1495102">
                  <a:extLst>
                    <a:ext uri="{9D8B030D-6E8A-4147-A177-3AD203B41FA5}">
                      <a16:colId xmlns:a16="http://schemas.microsoft.com/office/drawing/2014/main" val="4293158332"/>
                    </a:ext>
                  </a:extLst>
                </a:gridCol>
                <a:gridCol w="2578327">
                  <a:extLst>
                    <a:ext uri="{9D8B030D-6E8A-4147-A177-3AD203B41FA5}">
                      <a16:colId xmlns:a16="http://schemas.microsoft.com/office/drawing/2014/main" val="3860965425"/>
                    </a:ext>
                  </a:extLst>
                </a:gridCol>
              </a:tblGrid>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Continent</a:t>
                      </a: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large area of land that may be made up of several countries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78080723"/>
                  </a:ext>
                </a:extLst>
              </a:tr>
              <a:tr h="203559">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Compass</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An item used to show direction.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853085506"/>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Explorer</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person who explores a new or unfamiliar area.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388742733"/>
                  </a:ext>
                </a:extLst>
              </a:tr>
              <a:tr h="34640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Famous</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Someone who is known by many people.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45811236"/>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Navigator</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person in a vehicle who decides the direction in which the vehicle travels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2175581809"/>
                  </a:ext>
                </a:extLst>
              </a:tr>
              <a:tr h="237812">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Ocean</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One of the five large areas of sea on the earth’s surface.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021391282"/>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Sailor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A person whose job it is to work as a member of the crew on a ship or boat.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921397761"/>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Santa Maria</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This was the largest of the ships used by Christopher Columbus in his first voyage across the Atlantic Ocean in 1492, the others being the Niña and the Pinta.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962286040"/>
                  </a:ext>
                </a:extLst>
              </a:tr>
              <a:tr h="270520">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Voyage</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Long journey involving travel by sea.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320360216"/>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Heroine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dirty="0"/>
                        <a:t>A woman who has done something brave and who is admired by lots of people.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425147926"/>
                  </a:ext>
                </a:extLst>
              </a:tr>
              <a:tr h="341794">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Lighthouse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A tower or other structure containing a beacon light to warn or guide ships at sea.</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273006555"/>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Rescue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00" b="0" i="0" kern="1200" dirty="0">
                          <a:solidFill>
                            <a:schemeClr val="tx1"/>
                          </a:solidFill>
                          <a:effectLst/>
                          <a:latin typeface="+mn-lt"/>
                          <a:ea typeface="+mn-ea"/>
                          <a:cs typeface="+mn-cs"/>
                        </a:rPr>
                        <a:t>Save someone from a dangerous or difficult situation.</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787848989"/>
                  </a:ext>
                </a:extLst>
              </a:tr>
              <a:tr h="170897">
                <a:tc>
                  <a:txBody>
                    <a:bodyPr/>
                    <a:lstStyle/>
                    <a:p>
                      <a:pPr marL="0" indent="0">
                        <a:buFont typeface="Arial" panose="020B0604020202020204" pitchFamily="34" charset="0"/>
                        <a:buNone/>
                      </a:pPr>
                      <a:r>
                        <a:rPr lang="en-GB" sz="1000" b="1" dirty="0">
                          <a:effectLst/>
                          <a:latin typeface="Calibri" panose="020F0502020204030204" pitchFamily="34" charset="0"/>
                          <a:ea typeface="Calibri" panose="020F0502020204030204" pitchFamily="34" charset="0"/>
                          <a:cs typeface="Times New Roman" panose="02020603050405020304" pitchFamily="18" charset="0"/>
                        </a:rPr>
                        <a:t>Survivor </a:t>
                      </a: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tc>
                  <a:txBody>
                    <a:bodyPr/>
                    <a:lstStyle/>
                    <a:p>
                      <a:r>
                        <a:rPr lang="en-GB" sz="1050" b="0" i="0" kern="1200" dirty="0">
                          <a:solidFill>
                            <a:schemeClr val="tx1"/>
                          </a:solidFill>
                          <a:effectLst/>
                          <a:latin typeface="+mn-lt"/>
                          <a:ea typeface="+mn-ea"/>
                          <a:cs typeface="+mn-cs"/>
                        </a:rPr>
                        <a:t>A person who survives, especially a person remaining alive after an event in which others have died.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3777133094"/>
                  </a:ext>
                </a:extLst>
              </a:tr>
              <a:tr h="0">
                <a:tc>
                  <a:txBody>
                    <a:bodyPr/>
                    <a:lstStyle/>
                    <a:p>
                      <a:pPr marL="0" indent="0">
                        <a:buFont typeface="Arial" panose="020B0604020202020204" pitchFamily="34" charset="0"/>
                        <a:buNone/>
                      </a:pP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8277" marR="58277" marT="0" marB="0" anchor="ct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97937668"/>
                  </a:ext>
                </a:extLst>
              </a:tr>
            </a:tbl>
          </a:graphicData>
        </a:graphic>
      </p:graphicFrame>
      <p:sp>
        <p:nvSpPr>
          <p:cNvPr id="7" name="Rectangle 6">
            <a:extLst>
              <a:ext uri="{FF2B5EF4-FFF2-40B4-BE49-F238E27FC236}">
                <a16:creationId xmlns:a16="http://schemas.microsoft.com/office/drawing/2014/main" id="{94911DA0-6337-1766-91A9-48981D1EF551}"/>
              </a:ext>
            </a:extLst>
          </p:cNvPr>
          <p:cNvSpPr/>
          <p:nvPr/>
        </p:nvSpPr>
        <p:spPr>
          <a:xfrm>
            <a:off x="4376605" y="859947"/>
            <a:ext cx="4281765" cy="5395770"/>
          </a:xfrm>
          <a:prstGeom prst="rect">
            <a:avLst/>
          </a:prstGeom>
          <a:noFill/>
          <a:ln>
            <a:solidFill>
              <a:srgbClr val="8B1C86">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7EA855A-62DA-4FC2-9EF5-F1382E562204}"/>
              </a:ext>
            </a:extLst>
          </p:cNvPr>
          <p:cNvSpPr txBox="1"/>
          <p:nvPr/>
        </p:nvSpPr>
        <p:spPr>
          <a:xfrm>
            <a:off x="3082269" y="2322289"/>
            <a:ext cx="1206788" cy="1408078"/>
          </a:xfrm>
          <a:prstGeom prst="rect">
            <a:avLst/>
          </a:prstGeom>
          <a:noFill/>
        </p:spPr>
        <p:txBody>
          <a:bodyPr wrap="square" rtlCol="0">
            <a:spAutoFit/>
          </a:bodyPr>
          <a:lstStyle/>
          <a:p>
            <a:pPr algn="ctr"/>
            <a:r>
              <a:rPr lang="en-GB" sz="1200" b="1" dirty="0">
                <a:solidFill>
                  <a:schemeClr val="bg1"/>
                </a:solidFill>
              </a:rPr>
              <a:t>KQ2</a:t>
            </a:r>
          </a:p>
          <a:p>
            <a:pPr algn="ctr"/>
            <a:r>
              <a:rPr lang="en-GB" sz="1050" b="1" dirty="0">
                <a:solidFill>
                  <a:schemeClr val="bg1"/>
                </a:solidFill>
              </a:rPr>
              <a:t>Why did Columbus risk his life to explore somewhere no one alive had ever seen? </a:t>
            </a:r>
          </a:p>
        </p:txBody>
      </p:sp>
    </p:spTree>
    <p:extLst>
      <p:ext uri="{BB962C8B-B14F-4D97-AF65-F5344CB8AC3E}">
        <p14:creationId xmlns:p14="http://schemas.microsoft.com/office/powerpoint/2010/main" val="3174605329"/>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8C008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H Jan 2022 Final" id="{DD92D362-7F2D-FA46-9A54-8199BCAAF3A5}" vid="{8D9DE6F2-0DFE-9247-B83F-F62DA0236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2F6F1C39491A41A97EE9BFD0664BF4" ma:contentTypeVersion="16" ma:contentTypeDescription="Create a new document." ma:contentTypeScope="" ma:versionID="ee190dbb3d509b1eefb266d11fcf5222">
  <xsd:schema xmlns:xsd="http://www.w3.org/2001/XMLSchema" xmlns:xs="http://www.w3.org/2001/XMLSchema" xmlns:p="http://schemas.microsoft.com/office/2006/metadata/properties" xmlns:ns2="0286fb5e-b3e2-4ed5-aff4-facb20208ae0" xmlns:ns3="0aab9282-9887-4cd7-bc73-e2452d1cc7fe" targetNamespace="http://schemas.microsoft.com/office/2006/metadata/properties" ma:root="true" ma:fieldsID="4861b20131fad7e23d45ff5962fe3ef8" ns2:_="" ns3:_="">
    <xsd:import namespace="0286fb5e-b3e2-4ed5-aff4-facb20208ae0"/>
    <xsd:import namespace="0aab9282-9887-4cd7-bc73-e2452d1cc7f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86fb5e-b3e2-4ed5-aff4-facb20208a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496b0e-eded-4685-9b3c-a647697ca6f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ab9282-9887-4cd7-bc73-e2452d1cc7f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8459fe4-3b8a-4f4d-89c6-37a7c5ac8d82}" ma:internalName="TaxCatchAll" ma:showField="CatchAllData" ma:web="0aab9282-9887-4cd7-bc73-e2452d1cc7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86fb5e-b3e2-4ed5-aff4-facb20208ae0">
      <Terms xmlns="http://schemas.microsoft.com/office/infopath/2007/PartnerControls"/>
    </lcf76f155ced4ddcb4097134ff3c332f>
    <TaxCatchAll xmlns="0aab9282-9887-4cd7-bc73-e2452d1cc7fe" xsi:nil="true"/>
  </documentManagement>
</p:properties>
</file>

<file path=customXml/itemProps1.xml><?xml version="1.0" encoding="utf-8"?>
<ds:datastoreItem xmlns:ds="http://schemas.openxmlformats.org/officeDocument/2006/customXml" ds:itemID="{2020AAF4-A080-496D-9BEE-0F33FBBF2324}">
  <ds:schemaRefs>
    <ds:schemaRef ds:uri="http://schemas.microsoft.com/sharepoint/v3/contenttype/forms"/>
  </ds:schemaRefs>
</ds:datastoreItem>
</file>

<file path=customXml/itemProps2.xml><?xml version="1.0" encoding="utf-8"?>
<ds:datastoreItem xmlns:ds="http://schemas.openxmlformats.org/officeDocument/2006/customXml" ds:itemID="{72950B82-B04E-4001-A563-606E421492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86fb5e-b3e2-4ed5-aff4-facb20208ae0"/>
    <ds:schemaRef ds:uri="0aab9282-9887-4cd7-bc73-e2452d1cc7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AC96BD-DBE9-4D74-8AB0-ACDA0CF5783A}">
  <ds:schemaRefs>
    <ds:schemaRef ds:uri="http://purl.org/dc/terms/"/>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0aab9282-9887-4cd7-bc73-e2452d1cc7fe"/>
    <ds:schemaRef ds:uri="0286fb5e-b3e2-4ed5-aff4-facb20208ae0"/>
  </ds:schemaRefs>
</ds:datastoreItem>
</file>

<file path=docProps/app.xml><?xml version="1.0" encoding="utf-8"?>
<Properties xmlns="http://schemas.openxmlformats.org/officeDocument/2006/extended-properties" xmlns:vt="http://schemas.openxmlformats.org/officeDocument/2006/docPropsVTypes">
  <Template>Office Theme</Template>
  <TotalTime>5736</TotalTime>
  <Words>674</Words>
  <Application>Microsoft Office PowerPoint</Application>
  <PresentationFormat>Widescreen</PresentationFormat>
  <Paragraphs>85</Paragraphs>
  <Slides>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Times New Roman</vt:lpstr>
      <vt:lpstr>Century Gothic</vt:lpstr>
      <vt:lpstr>Montserrat Semi</vt:lpstr>
      <vt:lpstr>Gill Sans</vt:lpstr>
      <vt:lpstr>Arial</vt:lpstr>
      <vt:lpstr>Calibri</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Thompson</dc:creator>
  <cp:lastModifiedBy>Rebecca Hudson</cp:lastModifiedBy>
  <cp:revision>65</cp:revision>
  <cp:lastPrinted>2022-10-12T15:50:06Z</cp:lastPrinted>
  <dcterms:created xsi:type="dcterms:W3CDTF">2022-02-09T13:26:57Z</dcterms:created>
  <dcterms:modified xsi:type="dcterms:W3CDTF">2022-10-19T16:13:54Z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0x010100822F6F1C39491A41A97EE9BFD0664BF4</vt:lpwstr>
  </property>
  <property fmtid="{D5CDD505-2E9C-101B-9397-08002B2CF9AE}" pid="3" name="MediaServiceImageTags">
    <vt:lpwstr/>
  </property>
</Properties>
</file>