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8"/>
  </p:notesMasterIdLst>
  <p:sldIdLst>
    <p:sldId id="257" r:id="rId5"/>
    <p:sldId id="276" r:id="rId6"/>
    <p:sldId id="277" r:id="rId7"/>
  </p:sldIdLst>
  <p:sldSz cx="12192000" cy="6858000"/>
  <p:notesSz cx="6858000" cy="9144000"/>
  <p:embeddedFontLst>
    <p:embeddedFont>
      <p:font typeface="Century Gothic" panose="020B0502020202020204" pitchFamily="3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3FF"/>
    <a:srgbClr val="F2E5FF"/>
    <a:srgbClr val="E4C9FF"/>
    <a:srgbClr val="7F7F7F"/>
    <a:srgbClr val="8497B1"/>
    <a:srgbClr val="8C0084"/>
    <a:srgbClr val="8B1C86"/>
    <a:srgbClr val="8497B0"/>
    <a:srgbClr val="BF9001"/>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7" autoAdjust="0"/>
    <p:restoredTop sz="93738" autoAdjust="0"/>
  </p:normalViewPr>
  <p:slideViewPr>
    <p:cSldViewPr snapToObjects="1" showGuides="1">
      <p:cViewPr varScale="1">
        <p:scale>
          <a:sx n="106" d="100"/>
          <a:sy n="106" d="100"/>
        </p:scale>
        <p:origin x="348"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Hudson" userId="eb5edfd7-4e3a-4b2d-b1eb-70a38379c76a" providerId="ADAL" clId="{6EDE00C4-240D-4C74-8D34-4265B8F21F4E}"/>
    <pc:docChg chg="undo custSel modSld">
      <pc:chgData name="Rebecca Hudson" userId="eb5edfd7-4e3a-4b2d-b1eb-70a38379c76a" providerId="ADAL" clId="{6EDE00C4-240D-4C74-8D34-4265B8F21F4E}" dt="2022-10-19T21:49:32.026" v="3275" actId="14100"/>
      <pc:docMkLst>
        <pc:docMk/>
      </pc:docMkLst>
      <pc:sldChg chg="addSp delSp modSp">
        <pc:chgData name="Rebecca Hudson" userId="eb5edfd7-4e3a-4b2d-b1eb-70a38379c76a" providerId="ADAL" clId="{6EDE00C4-240D-4C74-8D34-4265B8F21F4E}" dt="2022-10-19T14:09:01.091" v="145" actId="1076"/>
        <pc:sldMkLst>
          <pc:docMk/>
          <pc:sldMk cId="2948969185" sldId="257"/>
        </pc:sldMkLst>
        <pc:spChg chg="mod">
          <ac:chgData name="Rebecca Hudson" userId="eb5edfd7-4e3a-4b2d-b1eb-70a38379c76a" providerId="ADAL" clId="{6EDE00C4-240D-4C74-8D34-4265B8F21F4E}" dt="2022-10-19T14:06:34.036" v="132" actId="404"/>
          <ac:spMkLst>
            <pc:docMk/>
            <pc:sldMk cId="2948969185" sldId="257"/>
            <ac:spMk id="2" creationId="{A996D43E-DFD7-4010-9D12-2E40C6A2AC31}"/>
          </ac:spMkLst>
        </pc:spChg>
        <pc:picChg chg="add mod">
          <ac:chgData name="Rebecca Hudson" userId="eb5edfd7-4e3a-4b2d-b1eb-70a38379c76a" providerId="ADAL" clId="{6EDE00C4-240D-4C74-8D34-4265B8F21F4E}" dt="2022-10-19T14:09:00.263" v="144" actId="1076"/>
          <ac:picMkLst>
            <pc:docMk/>
            <pc:sldMk cId="2948969185" sldId="257"/>
            <ac:picMk id="3" creationId="{5D0CC665-0025-48B4-9ED9-42BE3DCEA321}"/>
          </ac:picMkLst>
        </pc:picChg>
        <pc:picChg chg="del">
          <ac:chgData name="Rebecca Hudson" userId="eb5edfd7-4e3a-4b2d-b1eb-70a38379c76a" providerId="ADAL" clId="{6EDE00C4-240D-4C74-8D34-4265B8F21F4E}" dt="2022-10-12T16:53:46.099" v="15" actId="478"/>
          <ac:picMkLst>
            <pc:docMk/>
            <pc:sldMk cId="2948969185" sldId="257"/>
            <ac:picMk id="7" creationId="{38FEBC38-C530-4EF6-81A4-0CA99FAA00C1}"/>
          </ac:picMkLst>
        </pc:picChg>
        <pc:picChg chg="add mod">
          <ac:chgData name="Rebecca Hudson" userId="eb5edfd7-4e3a-4b2d-b1eb-70a38379c76a" providerId="ADAL" clId="{6EDE00C4-240D-4C74-8D34-4265B8F21F4E}" dt="2022-10-19T14:09:01.091" v="145" actId="1076"/>
          <ac:picMkLst>
            <pc:docMk/>
            <pc:sldMk cId="2948969185" sldId="257"/>
            <ac:picMk id="7" creationId="{6E39F5D3-FA21-7DF6-0F38-80CBAF444E56}"/>
          </ac:picMkLst>
        </pc:picChg>
        <pc:picChg chg="del">
          <ac:chgData name="Rebecca Hudson" userId="eb5edfd7-4e3a-4b2d-b1eb-70a38379c76a" providerId="ADAL" clId="{6EDE00C4-240D-4C74-8D34-4265B8F21F4E}" dt="2022-10-12T16:53:47.513" v="16" actId="478"/>
          <ac:picMkLst>
            <pc:docMk/>
            <pc:sldMk cId="2948969185" sldId="257"/>
            <ac:picMk id="1026" creationId="{399B17EF-47EE-402E-99DE-AB3722B7E785}"/>
          </ac:picMkLst>
        </pc:picChg>
      </pc:sldChg>
      <pc:sldChg chg="addSp delSp modSp modNotesTx">
        <pc:chgData name="Rebecca Hudson" userId="eb5edfd7-4e3a-4b2d-b1eb-70a38379c76a" providerId="ADAL" clId="{6EDE00C4-240D-4C74-8D34-4265B8F21F4E}" dt="2022-10-19T21:49:32.026" v="3275" actId="14100"/>
        <pc:sldMkLst>
          <pc:docMk/>
          <pc:sldMk cId="2811254406" sldId="276"/>
        </pc:sldMkLst>
        <pc:spChg chg="mod">
          <ac:chgData name="Rebecca Hudson" userId="eb5edfd7-4e3a-4b2d-b1eb-70a38379c76a" providerId="ADAL" clId="{6EDE00C4-240D-4C74-8D34-4265B8F21F4E}" dt="2022-10-12T16:53:59.734" v="40" actId="20577"/>
          <ac:spMkLst>
            <pc:docMk/>
            <pc:sldMk cId="2811254406" sldId="276"/>
            <ac:spMk id="2" creationId="{77B04A15-208E-BC4C-8503-EE867B201E06}"/>
          </ac:spMkLst>
        </pc:spChg>
        <pc:spChg chg="mod">
          <ac:chgData name="Rebecca Hudson" userId="eb5edfd7-4e3a-4b2d-b1eb-70a38379c76a" providerId="ADAL" clId="{6EDE00C4-240D-4C74-8D34-4265B8F21F4E}" dt="2022-10-19T21:43:29.411" v="3166" actId="1076"/>
          <ac:spMkLst>
            <pc:docMk/>
            <pc:sldMk cId="2811254406" sldId="276"/>
            <ac:spMk id="3" creationId="{FB248809-1C24-6D4B-BE4B-D58E8B8B28C5}"/>
          </ac:spMkLst>
        </pc:spChg>
        <pc:spChg chg="add del mod">
          <ac:chgData name="Rebecca Hudson" userId="eb5edfd7-4e3a-4b2d-b1eb-70a38379c76a" providerId="ADAL" clId="{6EDE00C4-240D-4C74-8D34-4265B8F21F4E}" dt="2022-10-19T20:30:01.880" v="1803" actId="478"/>
          <ac:spMkLst>
            <pc:docMk/>
            <pc:sldMk cId="2811254406" sldId="276"/>
            <ac:spMk id="7" creationId="{CBA9A50B-4EED-4B8F-AA95-D8A92712E292}"/>
          </ac:spMkLst>
        </pc:spChg>
        <pc:spChg chg="add mod">
          <ac:chgData name="Rebecca Hudson" userId="eb5edfd7-4e3a-4b2d-b1eb-70a38379c76a" providerId="ADAL" clId="{6EDE00C4-240D-4C74-8D34-4265B8F21F4E}" dt="2022-10-19T21:43:37.792" v="3169" actId="1076"/>
          <ac:spMkLst>
            <pc:docMk/>
            <pc:sldMk cId="2811254406" sldId="276"/>
            <ac:spMk id="10" creationId="{CDF4D9DD-FEF6-4B70-B82A-EF851E06F78E}"/>
          </ac:spMkLst>
        </pc:spChg>
        <pc:graphicFrameChg chg="mod modGraphic">
          <ac:chgData name="Rebecca Hudson" userId="eb5edfd7-4e3a-4b2d-b1eb-70a38379c76a" providerId="ADAL" clId="{6EDE00C4-240D-4C74-8D34-4265B8F21F4E}" dt="2022-10-19T21:49:32.026" v="3275" actId="14100"/>
          <ac:graphicFrameMkLst>
            <pc:docMk/>
            <pc:sldMk cId="2811254406" sldId="276"/>
            <ac:graphicFrameMk id="8" creationId="{AE0C627C-6616-4681-9B93-F28A1A3D7AA9}"/>
          </ac:graphicFrameMkLst>
        </pc:graphicFrameChg>
        <pc:picChg chg="del">
          <ac:chgData name="Rebecca Hudson" userId="eb5edfd7-4e3a-4b2d-b1eb-70a38379c76a" providerId="ADAL" clId="{6EDE00C4-240D-4C74-8D34-4265B8F21F4E}" dt="2022-10-12T16:53:55.326" v="26" actId="478"/>
          <ac:picMkLst>
            <pc:docMk/>
            <pc:sldMk cId="2811254406" sldId="276"/>
            <ac:picMk id="4" creationId="{4539D9D2-4E8E-4692-B39F-48EF4DEBC38E}"/>
          </ac:picMkLst>
        </pc:picChg>
        <pc:picChg chg="add del mod">
          <ac:chgData name="Rebecca Hudson" userId="eb5edfd7-4e3a-4b2d-b1eb-70a38379c76a" providerId="ADAL" clId="{6EDE00C4-240D-4C74-8D34-4265B8F21F4E}" dt="2022-10-19T16:21:15.890" v="446" actId="478"/>
          <ac:picMkLst>
            <pc:docMk/>
            <pc:sldMk cId="2811254406" sldId="276"/>
            <ac:picMk id="4" creationId="{C2B40A3C-5D0A-43FC-9DAE-314ED9E984F5}"/>
          </ac:picMkLst>
        </pc:picChg>
        <pc:picChg chg="add del mod">
          <ac:chgData name="Rebecca Hudson" userId="eb5edfd7-4e3a-4b2d-b1eb-70a38379c76a" providerId="ADAL" clId="{6EDE00C4-240D-4C74-8D34-4265B8F21F4E}" dt="2022-10-19T20:29:25.198" v="1793" actId="478"/>
          <ac:picMkLst>
            <pc:docMk/>
            <pc:sldMk cId="2811254406" sldId="276"/>
            <ac:picMk id="5" creationId="{7F5C02EE-225C-4B5E-A350-D76292A7F90E}"/>
          </ac:picMkLst>
        </pc:picChg>
        <pc:picChg chg="add del mod ord modCrop">
          <ac:chgData name="Rebecca Hudson" userId="eb5edfd7-4e3a-4b2d-b1eb-70a38379c76a" providerId="ADAL" clId="{6EDE00C4-240D-4C74-8D34-4265B8F21F4E}" dt="2022-10-19T20:54:02.361" v="2714" actId="478"/>
          <ac:picMkLst>
            <pc:docMk/>
            <pc:sldMk cId="2811254406" sldId="276"/>
            <ac:picMk id="6" creationId="{859768DA-6321-40F5-BDC7-62EB7C8D807A}"/>
          </ac:picMkLst>
        </pc:picChg>
        <pc:picChg chg="add mod modCrop">
          <ac:chgData name="Rebecca Hudson" userId="eb5edfd7-4e3a-4b2d-b1eb-70a38379c76a" providerId="ADAL" clId="{6EDE00C4-240D-4C74-8D34-4265B8F21F4E}" dt="2022-10-19T21:43:35.259" v="3168" actId="1076"/>
          <ac:picMkLst>
            <pc:docMk/>
            <pc:sldMk cId="2811254406" sldId="276"/>
            <ac:picMk id="9" creationId="{D2992E2A-CC36-41BA-B1E9-43FDF346621F}"/>
          </ac:picMkLst>
        </pc:picChg>
        <pc:picChg chg="del">
          <ac:chgData name="Rebecca Hudson" userId="eb5edfd7-4e3a-4b2d-b1eb-70a38379c76a" providerId="ADAL" clId="{6EDE00C4-240D-4C74-8D34-4265B8F21F4E}" dt="2022-10-12T16:53:49.799" v="17" actId="478"/>
          <ac:picMkLst>
            <pc:docMk/>
            <pc:sldMk cId="2811254406" sldId="276"/>
            <ac:picMk id="10" creationId="{6C00F18C-C4D6-4270-A527-E7C672FA6CD2}"/>
          </ac:picMkLst>
        </pc:picChg>
      </pc:sldChg>
      <pc:sldChg chg="delSp modSp">
        <pc:chgData name="Rebecca Hudson" userId="eb5edfd7-4e3a-4b2d-b1eb-70a38379c76a" providerId="ADAL" clId="{6EDE00C4-240D-4C74-8D34-4265B8F21F4E}" dt="2022-10-19T21:49:04.572" v="3273" actId="14734"/>
        <pc:sldMkLst>
          <pc:docMk/>
          <pc:sldMk cId="3174605329" sldId="277"/>
        </pc:sldMkLst>
        <pc:spChg chg="mod">
          <ac:chgData name="Rebecca Hudson" userId="eb5edfd7-4e3a-4b2d-b1eb-70a38379c76a" providerId="ADAL" clId="{6EDE00C4-240D-4C74-8D34-4265B8F21F4E}" dt="2022-10-12T16:55:02.686" v="65" actId="20577"/>
          <ac:spMkLst>
            <pc:docMk/>
            <pc:sldMk cId="3174605329" sldId="277"/>
            <ac:spMk id="2" creationId="{77B04A15-208E-BC4C-8503-EE867B201E06}"/>
          </ac:spMkLst>
        </pc:spChg>
        <pc:spChg chg="mod">
          <ac:chgData name="Rebecca Hudson" userId="eb5edfd7-4e3a-4b2d-b1eb-70a38379c76a" providerId="ADAL" clId="{6EDE00C4-240D-4C74-8D34-4265B8F21F4E}" dt="2022-10-19T14:28:48.920" v="401" actId="1076"/>
          <ac:spMkLst>
            <pc:docMk/>
            <pc:sldMk cId="3174605329" sldId="277"/>
            <ac:spMk id="18" creationId="{7A451BA3-D741-474D-86BF-08ADEEE4461B}"/>
          </ac:spMkLst>
        </pc:spChg>
        <pc:spChg chg="mod">
          <ac:chgData name="Rebecca Hudson" userId="eb5edfd7-4e3a-4b2d-b1eb-70a38379c76a" providerId="ADAL" clId="{6EDE00C4-240D-4C74-8D34-4265B8F21F4E}" dt="2022-10-19T14:28:12.710" v="393" actId="1076"/>
          <ac:spMkLst>
            <pc:docMk/>
            <pc:sldMk cId="3174605329" sldId="277"/>
            <ac:spMk id="26" creationId="{27EA855A-62DA-4FC2-9EF5-F1382E562204}"/>
          </ac:spMkLst>
        </pc:spChg>
        <pc:spChg chg="del">
          <ac:chgData name="Rebecca Hudson" userId="eb5edfd7-4e3a-4b2d-b1eb-70a38379c76a" providerId="ADAL" clId="{6EDE00C4-240D-4C74-8D34-4265B8F21F4E}" dt="2022-10-19T14:27:16.844" v="380" actId="478"/>
          <ac:spMkLst>
            <pc:docMk/>
            <pc:sldMk cId="3174605329" sldId="277"/>
            <ac:spMk id="38" creationId="{42F5B751-3738-A34C-8F99-0434B54EF702}"/>
          </ac:spMkLst>
        </pc:spChg>
        <pc:spChg chg="del mod topLvl">
          <ac:chgData name="Rebecca Hudson" userId="eb5edfd7-4e3a-4b2d-b1eb-70a38379c76a" providerId="ADAL" clId="{6EDE00C4-240D-4C74-8D34-4265B8F21F4E}" dt="2022-10-19T14:28:19.327" v="395" actId="478"/>
          <ac:spMkLst>
            <pc:docMk/>
            <pc:sldMk cId="3174605329" sldId="277"/>
            <ac:spMk id="39" creationId="{EB774DE2-BB1A-E54A-BBB1-9F3011165E84}"/>
          </ac:spMkLst>
        </pc:spChg>
        <pc:spChg chg="del">
          <ac:chgData name="Rebecca Hudson" userId="eb5edfd7-4e3a-4b2d-b1eb-70a38379c76a" providerId="ADAL" clId="{6EDE00C4-240D-4C74-8D34-4265B8F21F4E}" dt="2022-10-19T14:27:53.105" v="389" actId="478"/>
          <ac:spMkLst>
            <pc:docMk/>
            <pc:sldMk cId="3174605329" sldId="277"/>
            <ac:spMk id="40" creationId="{08BC2473-1D63-B440-9BAA-20B0B375EAE2}"/>
          </ac:spMkLst>
        </pc:spChg>
        <pc:spChg chg="mod">
          <ac:chgData name="Rebecca Hudson" userId="eb5edfd7-4e3a-4b2d-b1eb-70a38379c76a" providerId="ADAL" clId="{6EDE00C4-240D-4C74-8D34-4265B8F21F4E}" dt="2022-10-19T14:28:41.775" v="399" actId="1076"/>
          <ac:spMkLst>
            <pc:docMk/>
            <pc:sldMk cId="3174605329" sldId="277"/>
            <ac:spMk id="41" creationId="{75B0C77E-BA81-3341-8807-3A5A432E0DCE}"/>
          </ac:spMkLst>
        </pc:spChg>
        <pc:spChg chg="mod">
          <ac:chgData name="Rebecca Hudson" userId="eb5edfd7-4e3a-4b2d-b1eb-70a38379c76a" providerId="ADAL" clId="{6EDE00C4-240D-4C74-8D34-4265B8F21F4E}" dt="2022-10-19T20:28:47.879" v="1792" actId="1076"/>
          <ac:spMkLst>
            <pc:docMk/>
            <pc:sldMk cId="3174605329" sldId="277"/>
            <ac:spMk id="42" creationId="{BA8AA4B5-2823-B44B-8517-F722AC9ED643}"/>
          </ac:spMkLst>
        </pc:spChg>
        <pc:spChg chg="del">
          <ac:chgData name="Rebecca Hudson" userId="eb5edfd7-4e3a-4b2d-b1eb-70a38379c76a" providerId="ADAL" clId="{6EDE00C4-240D-4C74-8D34-4265B8F21F4E}" dt="2022-10-19T14:27:21.727" v="382" actId="478"/>
          <ac:spMkLst>
            <pc:docMk/>
            <pc:sldMk cId="3174605329" sldId="277"/>
            <ac:spMk id="43" creationId="{2291BFDB-2DB9-784B-BCE7-A8982BC6AFD0}"/>
          </ac:spMkLst>
        </pc:spChg>
        <pc:spChg chg="del">
          <ac:chgData name="Rebecca Hudson" userId="eb5edfd7-4e3a-4b2d-b1eb-70a38379c76a" providerId="ADAL" clId="{6EDE00C4-240D-4C74-8D34-4265B8F21F4E}" dt="2022-10-19T14:27:19.445" v="381" actId="478"/>
          <ac:spMkLst>
            <pc:docMk/>
            <pc:sldMk cId="3174605329" sldId="277"/>
            <ac:spMk id="44" creationId="{E1FF8F15-106F-EB4B-8548-3E0667730410}"/>
          </ac:spMkLst>
        </pc:spChg>
        <pc:spChg chg="mod">
          <ac:chgData name="Rebecca Hudson" userId="eb5edfd7-4e3a-4b2d-b1eb-70a38379c76a" providerId="ADAL" clId="{6EDE00C4-240D-4C74-8D34-4265B8F21F4E}" dt="2022-10-19T14:28:15.134" v="394" actId="1076"/>
          <ac:spMkLst>
            <pc:docMk/>
            <pc:sldMk cId="3174605329" sldId="277"/>
            <ac:spMk id="46" creationId="{DD0BD52D-EA79-184B-8C70-B009FCE50E63}"/>
          </ac:spMkLst>
        </pc:spChg>
        <pc:spChg chg="mod">
          <ac:chgData name="Rebecca Hudson" userId="eb5edfd7-4e3a-4b2d-b1eb-70a38379c76a" providerId="ADAL" clId="{6EDE00C4-240D-4C74-8D34-4265B8F21F4E}" dt="2022-10-19T14:05:09.388" v="102" actId="122"/>
          <ac:spMkLst>
            <pc:docMk/>
            <pc:sldMk cId="3174605329" sldId="277"/>
            <ac:spMk id="47" creationId="{90BACB80-3AE4-BE46-9571-C9F550EBDD84}"/>
          </ac:spMkLst>
        </pc:spChg>
        <pc:spChg chg="mod">
          <ac:chgData name="Rebecca Hudson" userId="eb5edfd7-4e3a-4b2d-b1eb-70a38379c76a" providerId="ADAL" clId="{6EDE00C4-240D-4C74-8D34-4265B8F21F4E}" dt="2022-10-19T14:28:08.996" v="392" actId="1076"/>
          <ac:spMkLst>
            <pc:docMk/>
            <pc:sldMk cId="3174605329" sldId="277"/>
            <ac:spMk id="48" creationId="{B28C8C53-ECE0-2343-BD43-441E0E7339F4}"/>
          </ac:spMkLst>
        </pc:spChg>
        <pc:spChg chg="mod">
          <ac:chgData name="Rebecca Hudson" userId="eb5edfd7-4e3a-4b2d-b1eb-70a38379c76a" providerId="ADAL" clId="{6EDE00C4-240D-4C74-8D34-4265B8F21F4E}" dt="2022-10-19T21:19:23.106" v="2907" actId="14100"/>
          <ac:spMkLst>
            <pc:docMk/>
            <pc:sldMk cId="3174605329" sldId="277"/>
            <ac:spMk id="49" creationId="{CE760A76-84D6-8E49-A4E2-76EED5761938}"/>
          </ac:spMkLst>
        </pc:spChg>
        <pc:spChg chg="mod">
          <ac:chgData name="Rebecca Hudson" userId="eb5edfd7-4e3a-4b2d-b1eb-70a38379c76a" providerId="ADAL" clId="{6EDE00C4-240D-4C74-8D34-4265B8F21F4E}" dt="2022-10-19T14:28:44.904" v="400" actId="1076"/>
          <ac:spMkLst>
            <pc:docMk/>
            <pc:sldMk cId="3174605329" sldId="277"/>
            <ac:spMk id="50" creationId="{3B8EE72E-C9A8-864B-8401-F9255DBE4C50}"/>
          </ac:spMkLst>
        </pc:spChg>
        <pc:spChg chg="mod">
          <ac:chgData name="Rebecca Hudson" userId="eb5edfd7-4e3a-4b2d-b1eb-70a38379c76a" providerId="ADAL" clId="{6EDE00C4-240D-4C74-8D34-4265B8F21F4E}" dt="2022-10-19T20:19:41.145" v="1756" actId="255"/>
          <ac:spMkLst>
            <pc:docMk/>
            <pc:sldMk cId="3174605329" sldId="277"/>
            <ac:spMk id="51" creationId="{77F873FB-BABA-D240-87C4-BC12B9716B0D}"/>
          </ac:spMkLst>
        </pc:spChg>
        <pc:spChg chg="mod">
          <ac:chgData name="Rebecca Hudson" userId="eb5edfd7-4e3a-4b2d-b1eb-70a38379c76a" providerId="ADAL" clId="{6EDE00C4-240D-4C74-8D34-4265B8F21F4E}" dt="2022-10-19T21:18:41.447" v="2874" actId="1076"/>
          <ac:spMkLst>
            <pc:docMk/>
            <pc:sldMk cId="3174605329" sldId="277"/>
            <ac:spMk id="55" creationId="{43C7D7BA-F8F2-B146-A32D-29170DB545CD}"/>
          </ac:spMkLst>
        </pc:spChg>
        <pc:grpChg chg="del mod">
          <ac:chgData name="Rebecca Hudson" userId="eb5edfd7-4e3a-4b2d-b1eb-70a38379c76a" providerId="ADAL" clId="{6EDE00C4-240D-4C74-8D34-4265B8F21F4E}" dt="2022-10-19T14:28:19.327" v="395" actId="478"/>
          <ac:grpSpMkLst>
            <pc:docMk/>
            <pc:sldMk cId="3174605329" sldId="277"/>
            <ac:grpSpMk id="36" creationId="{7C5EBAC4-4CDC-6D4C-979D-F02B6C65F9AB}"/>
          </ac:grpSpMkLst>
        </pc:grpChg>
        <pc:graphicFrameChg chg="mod modGraphic">
          <ac:chgData name="Rebecca Hudson" userId="eb5edfd7-4e3a-4b2d-b1eb-70a38379c76a" providerId="ADAL" clId="{6EDE00C4-240D-4C74-8D34-4265B8F21F4E}" dt="2022-10-19T21:49:04.572" v="3273" actId="14734"/>
          <ac:graphicFrameMkLst>
            <pc:docMk/>
            <pc:sldMk cId="3174605329" sldId="277"/>
            <ac:graphicFrameMk id="6" creationId="{E98A9D46-2432-133B-C4DC-89A888749464}"/>
          </ac:graphicFrameMkLst>
        </pc:graphicFrameChg>
        <pc:graphicFrameChg chg="mod topLvl">
          <ac:chgData name="Rebecca Hudson" userId="eb5edfd7-4e3a-4b2d-b1eb-70a38379c76a" providerId="ADAL" clId="{6EDE00C4-240D-4C74-8D34-4265B8F21F4E}" dt="2022-10-19T20:28:23.289" v="1785" actId="1076"/>
          <ac:graphicFrameMkLst>
            <pc:docMk/>
            <pc:sldMk cId="3174605329" sldId="277"/>
            <ac:graphicFrameMk id="37" creationId="{5780E083-3EC5-4B4D-9383-5FBAC25C5505}"/>
          </ac:graphicFrameMkLst>
        </pc:graphicFrameChg>
      </pc:sldChg>
    </pc:docChg>
  </pc:docChgLst>
  <pc:docChgLst>
    <pc:chgData name="Rebecca Hudson" userId="eb5edfd7-4e3a-4b2d-b1eb-70a38379c76a" providerId="ADAL" clId="{5D2B2EB2-296B-4B35-BA61-B4C0C1F20E53}"/>
    <pc:docChg chg="undo custSel modSld">
      <pc:chgData name="Rebecca Hudson" userId="eb5edfd7-4e3a-4b2d-b1eb-70a38379c76a" providerId="ADAL" clId="{5D2B2EB2-296B-4B35-BA61-B4C0C1F20E53}" dt="2022-10-12T16:37:06.276" v="1301" actId="1076"/>
      <pc:docMkLst>
        <pc:docMk/>
      </pc:docMkLst>
      <pc:sldChg chg="addSp modSp">
        <pc:chgData name="Rebecca Hudson" userId="eb5edfd7-4e3a-4b2d-b1eb-70a38379c76a" providerId="ADAL" clId="{5D2B2EB2-296B-4B35-BA61-B4C0C1F20E53}" dt="2022-10-12T16:37:06.276" v="1301" actId="1076"/>
        <pc:sldMkLst>
          <pc:docMk/>
          <pc:sldMk cId="2948969185" sldId="257"/>
        </pc:sldMkLst>
        <pc:picChg chg="add mod">
          <ac:chgData name="Rebecca Hudson" userId="eb5edfd7-4e3a-4b2d-b1eb-70a38379c76a" providerId="ADAL" clId="{5D2B2EB2-296B-4B35-BA61-B4C0C1F20E53}" dt="2022-10-12T16:37:06.276" v="1301" actId="1076"/>
          <ac:picMkLst>
            <pc:docMk/>
            <pc:sldMk cId="2948969185" sldId="257"/>
            <ac:picMk id="7" creationId="{38FEBC38-C530-4EF6-81A4-0CA99FAA00C1}"/>
          </ac:picMkLst>
        </pc:picChg>
        <pc:picChg chg="mod">
          <ac:chgData name="Rebecca Hudson" userId="eb5edfd7-4e3a-4b2d-b1eb-70a38379c76a" providerId="ADAL" clId="{5D2B2EB2-296B-4B35-BA61-B4C0C1F20E53}" dt="2022-10-12T16:37:05.340" v="1300" actId="1076"/>
          <ac:picMkLst>
            <pc:docMk/>
            <pc:sldMk cId="2948969185" sldId="257"/>
            <ac:picMk id="1026" creationId="{399B17EF-47EE-402E-99DE-AB3722B7E785}"/>
          </ac:picMkLst>
        </pc:picChg>
      </pc:sldChg>
      <pc:sldChg chg="addSp delSp modSp">
        <pc:chgData name="Rebecca Hudson" userId="eb5edfd7-4e3a-4b2d-b1eb-70a38379c76a" providerId="ADAL" clId="{5D2B2EB2-296B-4B35-BA61-B4C0C1F20E53}" dt="2022-10-12T16:36:58.663" v="1295"/>
        <pc:sldMkLst>
          <pc:docMk/>
          <pc:sldMk cId="2811254406" sldId="276"/>
        </pc:sldMkLst>
        <pc:spChg chg="mod">
          <ac:chgData name="Rebecca Hudson" userId="eb5edfd7-4e3a-4b2d-b1eb-70a38379c76a" providerId="ADAL" clId="{5D2B2EB2-296B-4B35-BA61-B4C0C1F20E53}" dt="2022-10-12T16:05:43.547" v="122" actId="20577"/>
          <ac:spMkLst>
            <pc:docMk/>
            <pc:sldMk cId="2811254406" sldId="276"/>
            <ac:spMk id="2" creationId="{77B04A15-208E-BC4C-8503-EE867B201E06}"/>
          </ac:spMkLst>
        </pc:spChg>
        <pc:spChg chg="add del mod">
          <ac:chgData name="Rebecca Hudson" userId="eb5edfd7-4e3a-4b2d-b1eb-70a38379c76a" providerId="ADAL" clId="{5D2B2EB2-296B-4B35-BA61-B4C0C1F20E53}" dt="2022-10-12T16:36:56.958" v="1292" actId="1076"/>
          <ac:spMkLst>
            <pc:docMk/>
            <pc:sldMk cId="2811254406" sldId="276"/>
            <ac:spMk id="3" creationId="{FB248809-1C24-6D4B-BE4B-D58E8B8B28C5}"/>
          </ac:spMkLst>
        </pc:spChg>
        <pc:picChg chg="add mod">
          <ac:chgData name="Rebecca Hudson" userId="eb5edfd7-4e3a-4b2d-b1eb-70a38379c76a" providerId="ADAL" clId="{5D2B2EB2-296B-4B35-BA61-B4C0C1F20E53}" dt="2022-10-12T16:34:07.932" v="1272" actId="14100"/>
          <ac:picMkLst>
            <pc:docMk/>
            <pc:sldMk cId="2811254406" sldId="276"/>
            <ac:picMk id="4" creationId="{4539D9D2-4E8E-4692-B39F-48EF4DEBC38E}"/>
          </ac:picMkLst>
        </pc:picChg>
        <pc:picChg chg="add del mod">
          <ac:chgData name="Rebecca Hudson" userId="eb5edfd7-4e3a-4b2d-b1eb-70a38379c76a" providerId="ADAL" clId="{5D2B2EB2-296B-4B35-BA61-B4C0C1F20E53}" dt="2022-10-12T16:27:57.467" v="1238" actId="478"/>
          <ac:picMkLst>
            <pc:docMk/>
            <pc:sldMk cId="2811254406" sldId="276"/>
            <ac:picMk id="5" creationId="{36021819-EA57-3AF3-811B-3A0A260F2F36}"/>
          </ac:picMkLst>
        </pc:picChg>
        <pc:picChg chg="add del mod">
          <ac:chgData name="Rebecca Hudson" userId="eb5edfd7-4e3a-4b2d-b1eb-70a38379c76a" providerId="ADAL" clId="{5D2B2EB2-296B-4B35-BA61-B4C0C1F20E53}" dt="2022-10-12T16:28:49.015" v="1242" actId="478"/>
          <ac:picMkLst>
            <pc:docMk/>
            <pc:sldMk cId="2811254406" sldId="276"/>
            <ac:picMk id="6" creationId="{D4A4C579-638A-777F-BD75-7F671AFDC27B}"/>
          </ac:picMkLst>
        </pc:picChg>
        <pc:picChg chg="add del mod">
          <ac:chgData name="Rebecca Hudson" userId="eb5edfd7-4e3a-4b2d-b1eb-70a38379c76a" providerId="ADAL" clId="{5D2B2EB2-296B-4B35-BA61-B4C0C1F20E53}" dt="2022-10-12T16:32:11.488" v="1250" actId="478"/>
          <ac:picMkLst>
            <pc:docMk/>
            <pc:sldMk cId="2811254406" sldId="276"/>
            <ac:picMk id="7" creationId="{98B6BC4A-E857-45E6-98F9-42715FA08F5D}"/>
          </ac:picMkLst>
        </pc:picChg>
        <pc:picChg chg="del mod">
          <ac:chgData name="Rebecca Hudson" userId="eb5edfd7-4e3a-4b2d-b1eb-70a38379c76a" providerId="ADAL" clId="{5D2B2EB2-296B-4B35-BA61-B4C0C1F20E53}" dt="2022-10-12T16:33:43.791" v="1259" actId="478"/>
          <ac:picMkLst>
            <pc:docMk/>
            <pc:sldMk cId="2811254406" sldId="276"/>
            <ac:picMk id="8" creationId="{A6527647-BAED-4191-9D74-3112229C3668}"/>
          </ac:picMkLst>
        </pc:picChg>
        <pc:picChg chg="add del mod">
          <ac:chgData name="Rebecca Hudson" userId="eb5edfd7-4e3a-4b2d-b1eb-70a38379c76a" providerId="ADAL" clId="{5D2B2EB2-296B-4B35-BA61-B4C0C1F20E53}" dt="2022-10-12T16:33:39.080" v="1256" actId="478"/>
          <ac:picMkLst>
            <pc:docMk/>
            <pc:sldMk cId="2811254406" sldId="276"/>
            <ac:picMk id="9" creationId="{B0FF987A-60E7-4BCB-B4B2-29F53D1936DC}"/>
          </ac:picMkLst>
        </pc:picChg>
        <pc:picChg chg="add mod">
          <ac:chgData name="Rebecca Hudson" userId="eb5edfd7-4e3a-4b2d-b1eb-70a38379c76a" providerId="ADAL" clId="{5D2B2EB2-296B-4B35-BA61-B4C0C1F20E53}" dt="2022-10-12T16:36:57.470" v="1293" actId="1076"/>
          <ac:picMkLst>
            <pc:docMk/>
            <pc:sldMk cId="2811254406" sldId="276"/>
            <ac:picMk id="10" creationId="{6C00F18C-C4D6-4270-A527-E7C672FA6CD2}"/>
          </ac:picMkLst>
        </pc:picChg>
        <pc:picChg chg="add del mod">
          <ac:chgData name="Rebecca Hudson" userId="eb5edfd7-4e3a-4b2d-b1eb-70a38379c76a" providerId="ADAL" clId="{5D2B2EB2-296B-4B35-BA61-B4C0C1F20E53}" dt="2022-10-12T16:35:33.115" v="1283" actId="478"/>
          <ac:picMkLst>
            <pc:docMk/>
            <pc:sldMk cId="2811254406" sldId="276"/>
            <ac:picMk id="11" creationId="{55CAFB99-7628-4569-A2ED-0B53D5F215EB}"/>
          </ac:picMkLst>
        </pc:picChg>
        <pc:picChg chg="add del mod">
          <ac:chgData name="Rebecca Hudson" userId="eb5edfd7-4e3a-4b2d-b1eb-70a38379c76a" providerId="ADAL" clId="{5D2B2EB2-296B-4B35-BA61-B4C0C1F20E53}" dt="2022-10-12T16:36:58.663" v="1295"/>
          <ac:picMkLst>
            <pc:docMk/>
            <pc:sldMk cId="2811254406" sldId="276"/>
            <ac:picMk id="12" creationId="{9814934F-C586-45A3-8BA1-CBF8705C65E7}"/>
          </ac:picMkLst>
        </pc:picChg>
      </pc:sldChg>
      <pc:sldChg chg="addSp delSp modSp">
        <pc:chgData name="Rebecca Hudson" userId="eb5edfd7-4e3a-4b2d-b1eb-70a38379c76a" providerId="ADAL" clId="{5D2B2EB2-296B-4B35-BA61-B4C0C1F20E53}" dt="2022-10-12T16:35:28.212" v="1280" actId="478"/>
        <pc:sldMkLst>
          <pc:docMk/>
          <pc:sldMk cId="3174605329" sldId="277"/>
        </pc:sldMkLst>
        <pc:spChg chg="mod">
          <ac:chgData name="Rebecca Hudson" userId="eb5edfd7-4e3a-4b2d-b1eb-70a38379c76a" providerId="ADAL" clId="{5D2B2EB2-296B-4B35-BA61-B4C0C1F20E53}" dt="2022-10-12T16:04:13.707" v="75" actId="20577"/>
          <ac:spMkLst>
            <pc:docMk/>
            <pc:sldMk cId="3174605329" sldId="277"/>
            <ac:spMk id="2" creationId="{77B04A15-208E-BC4C-8503-EE867B201E06}"/>
          </ac:spMkLst>
        </pc:spChg>
        <pc:spChg chg="mod">
          <ac:chgData name="Rebecca Hudson" userId="eb5edfd7-4e3a-4b2d-b1eb-70a38379c76a" providerId="ADAL" clId="{5D2B2EB2-296B-4B35-BA61-B4C0C1F20E53}" dt="2022-10-12T16:01:16.412" v="14" actId="1076"/>
          <ac:spMkLst>
            <pc:docMk/>
            <pc:sldMk cId="3174605329" sldId="277"/>
            <ac:spMk id="18" creationId="{7A451BA3-D741-474D-86BF-08ADEEE4461B}"/>
          </ac:spMkLst>
        </pc:spChg>
        <pc:spChg chg="mod">
          <ac:chgData name="Rebecca Hudson" userId="eb5edfd7-4e3a-4b2d-b1eb-70a38379c76a" providerId="ADAL" clId="{5D2B2EB2-296B-4B35-BA61-B4C0C1F20E53}" dt="2022-10-12T16:02:16.417" v="29" actId="403"/>
          <ac:spMkLst>
            <pc:docMk/>
            <pc:sldMk cId="3174605329" sldId="277"/>
            <ac:spMk id="26" creationId="{27EA855A-62DA-4FC2-9EF5-F1382E562204}"/>
          </ac:spMkLst>
        </pc:spChg>
        <pc:spChg chg="mod">
          <ac:chgData name="Rebecca Hudson" userId="eb5edfd7-4e3a-4b2d-b1eb-70a38379c76a" providerId="ADAL" clId="{5D2B2EB2-296B-4B35-BA61-B4C0C1F20E53}" dt="2022-10-12T16:25:21.827" v="1221" actId="20577"/>
          <ac:spMkLst>
            <pc:docMk/>
            <pc:sldMk cId="3174605329" sldId="277"/>
            <ac:spMk id="41" creationId="{75B0C77E-BA81-3341-8807-3A5A432E0DCE}"/>
          </ac:spMkLst>
        </pc:spChg>
        <pc:spChg chg="mod">
          <ac:chgData name="Rebecca Hudson" userId="eb5edfd7-4e3a-4b2d-b1eb-70a38379c76a" providerId="ADAL" clId="{5D2B2EB2-296B-4B35-BA61-B4C0C1F20E53}" dt="2022-10-12T16:16:29.663" v="1155" actId="20577"/>
          <ac:spMkLst>
            <pc:docMk/>
            <pc:sldMk cId="3174605329" sldId="277"/>
            <ac:spMk id="46" creationId="{DD0BD52D-EA79-184B-8C70-B009FCE50E63}"/>
          </ac:spMkLst>
        </pc:spChg>
        <pc:spChg chg="mod">
          <ac:chgData name="Rebecca Hudson" userId="eb5edfd7-4e3a-4b2d-b1eb-70a38379c76a" providerId="ADAL" clId="{5D2B2EB2-296B-4B35-BA61-B4C0C1F20E53}" dt="2022-10-12T16:03:21.204" v="49" actId="1076"/>
          <ac:spMkLst>
            <pc:docMk/>
            <pc:sldMk cId="3174605329" sldId="277"/>
            <ac:spMk id="47" creationId="{90BACB80-3AE4-BE46-9571-C9F550EBDD84}"/>
          </ac:spMkLst>
        </pc:spChg>
        <pc:spChg chg="mod">
          <ac:chgData name="Rebecca Hudson" userId="eb5edfd7-4e3a-4b2d-b1eb-70a38379c76a" providerId="ADAL" clId="{5D2B2EB2-296B-4B35-BA61-B4C0C1F20E53}" dt="2022-10-12T16:03:44.805" v="53" actId="1076"/>
          <ac:spMkLst>
            <pc:docMk/>
            <pc:sldMk cId="3174605329" sldId="277"/>
            <ac:spMk id="48" creationId="{B28C8C53-ECE0-2343-BD43-441E0E7339F4}"/>
          </ac:spMkLst>
        </pc:spChg>
        <pc:spChg chg="mod">
          <ac:chgData name="Rebecca Hudson" userId="eb5edfd7-4e3a-4b2d-b1eb-70a38379c76a" providerId="ADAL" clId="{5D2B2EB2-296B-4B35-BA61-B4C0C1F20E53}" dt="2022-10-12T16:14:19.815" v="1129" actId="20577"/>
          <ac:spMkLst>
            <pc:docMk/>
            <pc:sldMk cId="3174605329" sldId="277"/>
            <ac:spMk id="49" creationId="{CE760A76-84D6-8E49-A4E2-76EED5761938}"/>
          </ac:spMkLst>
        </pc:spChg>
        <pc:spChg chg="mod">
          <ac:chgData name="Rebecca Hudson" userId="eb5edfd7-4e3a-4b2d-b1eb-70a38379c76a" providerId="ADAL" clId="{5D2B2EB2-296B-4B35-BA61-B4C0C1F20E53}" dt="2022-10-12T16:04:03.035" v="61" actId="207"/>
          <ac:spMkLst>
            <pc:docMk/>
            <pc:sldMk cId="3174605329" sldId="277"/>
            <ac:spMk id="50" creationId="{3B8EE72E-C9A8-864B-8401-F9255DBE4C50}"/>
          </ac:spMkLst>
        </pc:spChg>
        <pc:spChg chg="mod">
          <ac:chgData name="Rebecca Hudson" userId="eb5edfd7-4e3a-4b2d-b1eb-70a38379c76a" providerId="ADAL" clId="{5D2B2EB2-296B-4B35-BA61-B4C0C1F20E53}" dt="2022-10-12T16:25:34.475" v="1233" actId="20577"/>
          <ac:spMkLst>
            <pc:docMk/>
            <pc:sldMk cId="3174605329" sldId="277"/>
            <ac:spMk id="51" creationId="{77F873FB-BABA-D240-87C4-BC12B9716B0D}"/>
          </ac:spMkLst>
        </pc:spChg>
        <pc:graphicFrameChg chg="add del">
          <ac:chgData name="Rebecca Hudson" userId="eb5edfd7-4e3a-4b2d-b1eb-70a38379c76a" providerId="ADAL" clId="{5D2B2EB2-296B-4B35-BA61-B4C0C1F20E53}" dt="2022-10-12T16:07:11.448" v="133" actId="478"/>
          <ac:graphicFrameMkLst>
            <pc:docMk/>
            <pc:sldMk cId="3174605329" sldId="277"/>
            <ac:graphicFrameMk id="5" creationId="{CF58F7D0-318E-41DB-8690-2FAC7E80AD38}"/>
          </ac:graphicFrameMkLst>
        </pc:graphicFrameChg>
        <pc:graphicFrameChg chg="mod modGraphic">
          <ac:chgData name="Rebecca Hudson" userId="eb5edfd7-4e3a-4b2d-b1eb-70a38379c76a" providerId="ADAL" clId="{5D2B2EB2-296B-4B35-BA61-B4C0C1F20E53}" dt="2022-10-12T16:21:03.472" v="1203"/>
          <ac:graphicFrameMkLst>
            <pc:docMk/>
            <pc:sldMk cId="3174605329" sldId="277"/>
            <ac:graphicFrameMk id="6" creationId="{E98A9D46-2432-133B-C4DC-89A888749464}"/>
          </ac:graphicFrameMkLst>
        </pc:graphicFrameChg>
        <pc:picChg chg="add del mod">
          <ac:chgData name="Rebecca Hudson" userId="eb5edfd7-4e3a-4b2d-b1eb-70a38379c76a" providerId="ADAL" clId="{5D2B2EB2-296B-4B35-BA61-B4C0C1F20E53}" dt="2022-10-12T16:35:28.212" v="1280" actId="478"/>
          <ac:picMkLst>
            <pc:docMk/>
            <pc:sldMk cId="3174605329" sldId="277"/>
            <ac:picMk id="5" creationId="{755DFCEE-131C-4316-9A0A-E585BEF6FB3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2</a:t>
            </a:fld>
            <a:endParaRPr lang="en-US"/>
          </a:p>
        </p:txBody>
      </p:sp>
    </p:spTree>
    <p:extLst>
      <p:ext uri="{BB962C8B-B14F-4D97-AF65-F5344CB8AC3E}">
        <p14:creationId xmlns:p14="http://schemas.microsoft.com/office/powerpoint/2010/main" val="275174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B10B4-5B2D-354D-BB7C-504C05258B84}" type="slidenum">
              <a:rPr lang="en-US" smtClean="0"/>
              <a:t>3</a:t>
            </a:fld>
            <a:endParaRPr lang="en-US"/>
          </a:p>
        </p:txBody>
      </p:sp>
    </p:spTree>
    <p:extLst>
      <p:ext uri="{BB962C8B-B14F-4D97-AF65-F5344CB8AC3E}">
        <p14:creationId xmlns:p14="http://schemas.microsoft.com/office/powerpoint/2010/main" val="1659094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10/21/2022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dkfindout.com/uk/history/world-war-ii/battle-britain/" TargetMode="External"/><Relationship Id="rId3" Type="http://schemas.openxmlformats.org/officeDocument/2006/relationships/notesSlide" Target="../notesSlides/notesSlide2.xml"/><Relationship Id="rId7" Type="http://schemas.openxmlformats.org/officeDocument/2006/relationships/hyperlink" Target="https://www.bbc.co.uk/newsround/48201749"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http://www.primaryhomeworkhelp.co.uk/war/battleofbritain.htm" TargetMode="External"/><Relationship Id="rId5" Type="http://schemas.openxmlformats.org/officeDocument/2006/relationships/hyperlink" Target="https://www.natgeokids.com/uk/discover/history/general-history/world-war-two/" TargetMode="External"/><Relationship Id="rId10" Type="http://schemas.openxmlformats.org/officeDocument/2006/relationships/chart" Target="../charts/chart1.xml"/><Relationship Id="rId4" Type="http://schemas.openxmlformats.org/officeDocument/2006/relationships/hyperlink" Target="https://www.bbc.co.uk/teach/class-clips-video/history-ks2-world-war-two/zjnyscw" TargetMode="Externa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227348" y="3443496"/>
            <a:ext cx="5328592" cy="955740"/>
          </a:xfrm>
        </p:spPr>
        <p:txBody>
          <a:bodyPr/>
          <a:lstStyle/>
          <a:p>
            <a:r>
              <a:rPr lang="en-US" sz="4400" b="0" dirty="0"/>
              <a:t>A Child’s War</a:t>
            </a:r>
          </a:p>
          <a:p>
            <a:r>
              <a:rPr lang="en-US" sz="3600" dirty="0"/>
              <a:t>British History</a:t>
            </a:r>
          </a:p>
        </p:txBody>
      </p:sp>
      <p:sp>
        <p:nvSpPr>
          <p:cNvPr id="4" name="TextBox 3">
            <a:extLst>
              <a:ext uri="{FF2B5EF4-FFF2-40B4-BE49-F238E27FC236}">
                <a16:creationId xmlns:a16="http://schemas.microsoft.com/office/drawing/2014/main" id="{7152AB39-BE9E-7847-858A-5E5AC7E11493}"/>
              </a:ext>
            </a:extLst>
          </p:cNvPr>
          <p:cNvSpPr txBox="1"/>
          <p:nvPr/>
        </p:nvSpPr>
        <p:spPr>
          <a:xfrm>
            <a:off x="743374" y="2507340"/>
            <a:ext cx="4608512" cy="584775"/>
          </a:xfrm>
          <a:prstGeom prst="rect">
            <a:avLst/>
          </a:prstGeom>
          <a:noFill/>
        </p:spPr>
        <p:txBody>
          <a:bodyPr wrap="square" rtlCol="0">
            <a:spAutoFit/>
          </a:bodyPr>
          <a:lstStyle/>
          <a:p>
            <a:r>
              <a:rPr lang="en-US" sz="3200" dirty="0">
                <a:solidFill>
                  <a:srgbClr val="8B1C86"/>
                </a:solidFill>
              </a:rPr>
              <a:t>Knowledge organiser</a:t>
            </a:r>
          </a:p>
        </p:txBody>
      </p:sp>
      <p:cxnSp>
        <p:nvCxnSpPr>
          <p:cNvPr id="6" name="Straight Connector 5">
            <a:extLst>
              <a:ext uri="{FF2B5EF4-FFF2-40B4-BE49-F238E27FC236}">
                <a16:creationId xmlns:a16="http://schemas.microsoft.com/office/drawing/2014/main" id="{05CDBA8F-3598-F94A-B2C2-1F2016F44A99}"/>
              </a:ext>
            </a:extLst>
          </p:cNvPr>
          <p:cNvCxnSpPr/>
          <p:nvPr/>
        </p:nvCxnSpPr>
        <p:spPr>
          <a:xfrm>
            <a:off x="407368" y="2492896"/>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D0CC665-0025-48B4-9ED9-42BE3DCEA321}"/>
              </a:ext>
            </a:extLst>
          </p:cNvPr>
          <p:cNvPicPr>
            <a:picLocks noChangeAspect="1"/>
          </p:cNvPicPr>
          <p:nvPr/>
        </p:nvPicPr>
        <p:blipFill>
          <a:blip r:embed="rId2"/>
          <a:stretch>
            <a:fillRect/>
          </a:stretch>
        </p:blipFill>
        <p:spPr>
          <a:xfrm>
            <a:off x="6240016" y="1216897"/>
            <a:ext cx="3840755" cy="2551997"/>
          </a:xfrm>
          <a:prstGeom prst="rect">
            <a:avLst/>
          </a:prstGeom>
        </p:spPr>
      </p:pic>
      <p:pic>
        <p:nvPicPr>
          <p:cNvPr id="7" name="Picture 6" descr="https://upload.wikimedia.org/wikipedia/commons/thumb/f/fd/Bundesarchiv_Bild_183-H12967%2C_M%C3%BCnchener_Abkommen%2C_Chamberlain.jpg/220px-Bundesarchiv_Bild_183-H12967%2C_M%C3%BCnchener_Abkommen%2C_Chamberlain.jpg">
            <a:extLst>
              <a:ext uri="{FF2B5EF4-FFF2-40B4-BE49-F238E27FC236}">
                <a16:creationId xmlns:a16="http://schemas.microsoft.com/office/drawing/2014/main" id="{6E39F5D3-FA21-7DF6-0F38-80CBAF444E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20336" y="2799727"/>
            <a:ext cx="2472603" cy="30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A Child’s War</a:t>
            </a:r>
          </a:p>
        </p:txBody>
      </p:sp>
      <p:sp>
        <p:nvSpPr>
          <p:cNvPr id="3" name="TextBox 2">
            <a:extLst>
              <a:ext uri="{FF2B5EF4-FFF2-40B4-BE49-F238E27FC236}">
                <a16:creationId xmlns:a16="http://schemas.microsoft.com/office/drawing/2014/main" id="{FB248809-1C24-6D4B-BE4B-D58E8B8B28C5}"/>
              </a:ext>
            </a:extLst>
          </p:cNvPr>
          <p:cNvSpPr txBox="1"/>
          <p:nvPr/>
        </p:nvSpPr>
        <p:spPr>
          <a:xfrm>
            <a:off x="81426" y="733882"/>
            <a:ext cx="8704270" cy="2095546"/>
          </a:xfrm>
          <a:prstGeom prst="rect">
            <a:avLst/>
          </a:prstGeom>
          <a:noFill/>
          <a:ln>
            <a:noFill/>
          </a:ln>
        </p:spPr>
        <p:txBody>
          <a:bodyPr wrap="square" lIns="108000" tIns="108000" rIns="108000" bIns="108000" rtlCol="0">
            <a:spAutoFit/>
          </a:bodyPr>
          <a:lstStyle/>
          <a:p>
            <a:r>
              <a:rPr lang="en-US" sz="1400" b="1" dirty="0">
                <a:solidFill>
                  <a:srgbClr val="8B1C86"/>
                </a:solidFill>
              </a:rPr>
              <a:t>Why this period is important</a:t>
            </a:r>
          </a:p>
          <a:p>
            <a:r>
              <a:rPr lang="en-GB" sz="1200" dirty="0"/>
              <a:t>WW2 was a battle between two groups of countries – the allied powers and the axis powers. Together with the Nazi party, Hitler wanted Germany to rule Europe. To gain more land and power, on 1st September 1939 German troops invaded Poland. After Hitler refused to stop the invasion, Britain and France declared war on Germany – WW2 had begun. WW2 was one of the most destructive conflicts that the world has ever seen, and it had a huge impact on global politics and human society that is still being felt to this day. Learning about WW2 is very important for</a:t>
            </a:r>
            <a:r>
              <a:rPr lang="en-GB" sz="1200" b="1" dirty="0"/>
              <a:t> </a:t>
            </a:r>
            <a:r>
              <a:rPr lang="en-GB" sz="1200" dirty="0"/>
              <a:t>understanding the current politics of the world. </a:t>
            </a:r>
            <a:br>
              <a:rPr lang="en-GB" sz="1200" dirty="0"/>
            </a:br>
            <a:endParaRPr lang="en-GB" sz="1200" dirty="0"/>
          </a:p>
          <a:p>
            <a:r>
              <a:rPr lang="en-GB" sz="1200" b="1" dirty="0"/>
              <a:t>The Battle of Britain </a:t>
            </a:r>
            <a:r>
              <a:rPr lang="en-GB" sz="1200" dirty="0"/>
              <a:t>is considered by many to have been one of the most significant events of WW2. The Battle marked the</a:t>
            </a:r>
            <a:r>
              <a:rPr lang="en-GB" sz="1200" b="1" dirty="0"/>
              <a:t> </a:t>
            </a:r>
            <a:r>
              <a:rPr lang="en-GB" sz="1200" dirty="0"/>
              <a:t>first defeat of German forces, since Hitler had tried and failed to establish air superiority.</a:t>
            </a:r>
            <a:endParaRPr lang="en-GB" sz="1200" b="1" dirty="0">
              <a:solidFill>
                <a:srgbClr val="8B1C86"/>
              </a:solidFill>
            </a:endParaRPr>
          </a:p>
        </p:txBody>
      </p:sp>
      <p:graphicFrame>
        <p:nvGraphicFramePr>
          <p:cNvPr id="8" name="Table 7">
            <a:extLst>
              <a:ext uri="{FF2B5EF4-FFF2-40B4-BE49-F238E27FC236}">
                <a16:creationId xmlns:a16="http://schemas.microsoft.com/office/drawing/2014/main" id="{AE0C627C-6616-4681-9B93-F28A1A3D7AA9}"/>
              </a:ext>
            </a:extLst>
          </p:cNvPr>
          <p:cNvGraphicFramePr>
            <a:graphicFrameLocks noGrp="1"/>
          </p:cNvGraphicFramePr>
          <p:nvPr>
            <p:extLst>
              <p:ext uri="{D42A27DB-BD31-4B8C-83A1-F6EECF244321}">
                <p14:modId xmlns:p14="http://schemas.microsoft.com/office/powerpoint/2010/main" val="265262003"/>
              </p:ext>
            </p:extLst>
          </p:nvPr>
        </p:nvGraphicFramePr>
        <p:xfrm>
          <a:off x="1455806" y="2757993"/>
          <a:ext cx="9176698" cy="3357385"/>
        </p:xfrm>
        <a:graphic>
          <a:graphicData uri="http://schemas.openxmlformats.org/drawingml/2006/table">
            <a:tbl>
              <a:tblPr firstRow="1" bandRow="1">
                <a:tableStyleId>{69012ECD-51FC-41F1-AA8D-1B2483CD663E}</a:tableStyleId>
              </a:tblPr>
              <a:tblGrid>
                <a:gridCol w="2433152">
                  <a:extLst>
                    <a:ext uri="{9D8B030D-6E8A-4147-A177-3AD203B41FA5}">
                      <a16:colId xmlns:a16="http://schemas.microsoft.com/office/drawing/2014/main" val="903532458"/>
                    </a:ext>
                  </a:extLst>
                </a:gridCol>
                <a:gridCol w="6743546">
                  <a:extLst>
                    <a:ext uri="{9D8B030D-6E8A-4147-A177-3AD203B41FA5}">
                      <a16:colId xmlns:a16="http://schemas.microsoft.com/office/drawing/2014/main" val="3593855453"/>
                    </a:ext>
                  </a:extLst>
                </a:gridCol>
              </a:tblGrid>
              <a:tr h="339865">
                <a:tc gridSpan="2">
                  <a:txBody>
                    <a:bodyPr/>
                    <a:lstStyle/>
                    <a:p>
                      <a:pPr algn="ctr"/>
                      <a:r>
                        <a:rPr lang="en-GB" sz="1600" dirty="0"/>
                        <a:t>Timeline of Events </a:t>
                      </a:r>
                    </a:p>
                  </a:txBody>
                  <a:tcPr/>
                </a:tc>
                <a:tc hMerge="1">
                  <a:txBody>
                    <a:bodyPr/>
                    <a:lstStyle/>
                    <a:p>
                      <a:endParaRPr lang="en-GB" dirty="0"/>
                    </a:p>
                  </a:txBody>
                  <a:tcPr/>
                </a:tc>
                <a:extLst>
                  <a:ext uri="{0D108BD9-81ED-4DB2-BD59-A6C34878D82A}">
                    <a16:rowId xmlns:a16="http://schemas.microsoft.com/office/drawing/2014/main" val="1795522627"/>
                  </a:ext>
                </a:extLst>
              </a:tr>
              <a:tr h="254899">
                <a:tc>
                  <a:txBody>
                    <a:bodyPr/>
                    <a:lstStyle/>
                    <a:p>
                      <a:r>
                        <a:rPr lang="en-GB" sz="1200" dirty="0"/>
                        <a:t>11</a:t>
                      </a:r>
                      <a:r>
                        <a:rPr lang="en-GB" sz="1200" baseline="30000" dirty="0"/>
                        <a:t>th</a:t>
                      </a:r>
                      <a:r>
                        <a:rPr lang="en-GB" sz="1200" dirty="0"/>
                        <a:t> November 1918</a:t>
                      </a:r>
                    </a:p>
                  </a:txBody>
                  <a:tcPr>
                    <a:solidFill>
                      <a:srgbClr val="F9F3FF"/>
                    </a:solidFill>
                  </a:tcPr>
                </a:tc>
                <a:tc>
                  <a:txBody>
                    <a:bodyPr/>
                    <a:lstStyle/>
                    <a:p>
                      <a:r>
                        <a:rPr lang="en-GB" sz="1200" dirty="0"/>
                        <a:t>Germany surrendered – end of World War 1.</a:t>
                      </a:r>
                    </a:p>
                  </a:txBody>
                  <a:tcPr>
                    <a:solidFill>
                      <a:srgbClr val="F9F3FF"/>
                    </a:solidFill>
                  </a:tcPr>
                </a:tc>
                <a:extLst>
                  <a:ext uri="{0D108BD9-81ED-4DB2-BD59-A6C34878D82A}">
                    <a16:rowId xmlns:a16="http://schemas.microsoft.com/office/drawing/2014/main" val="1684704722"/>
                  </a:ext>
                </a:extLst>
              </a:tr>
              <a:tr h="254899">
                <a:tc>
                  <a:txBody>
                    <a:bodyPr/>
                    <a:lstStyle/>
                    <a:p>
                      <a:r>
                        <a:rPr lang="en-GB" sz="1200" dirty="0"/>
                        <a:t>1936</a:t>
                      </a:r>
                    </a:p>
                  </a:txBody>
                  <a:tcPr>
                    <a:solidFill>
                      <a:srgbClr val="F9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German troops re-occupied the Rhineland (see map) against the Treaty of Versailles.</a:t>
                      </a:r>
                    </a:p>
                  </a:txBody>
                  <a:tcPr>
                    <a:solidFill>
                      <a:srgbClr val="F9F3FF"/>
                    </a:solidFill>
                  </a:tcPr>
                </a:tc>
                <a:extLst>
                  <a:ext uri="{0D108BD9-81ED-4DB2-BD59-A6C34878D82A}">
                    <a16:rowId xmlns:a16="http://schemas.microsoft.com/office/drawing/2014/main" val="1443706037"/>
                  </a:ext>
                </a:extLst>
              </a:tr>
              <a:tr h="254899">
                <a:tc>
                  <a:txBody>
                    <a:bodyPr/>
                    <a:lstStyle/>
                    <a:p>
                      <a:r>
                        <a:rPr lang="en-GB" sz="1200" dirty="0"/>
                        <a:t>12</a:t>
                      </a:r>
                      <a:r>
                        <a:rPr lang="en-GB" sz="1200" baseline="30000" dirty="0"/>
                        <a:t>th</a:t>
                      </a:r>
                      <a:r>
                        <a:rPr lang="en-GB" sz="1200" dirty="0"/>
                        <a:t> March, 1938</a:t>
                      </a:r>
                    </a:p>
                  </a:txBody>
                  <a:tcPr>
                    <a:solidFill>
                      <a:srgbClr val="F9F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Germany joined up with Austria, an act which was forbidden by the Treaty of Versailles.</a:t>
                      </a:r>
                    </a:p>
                  </a:txBody>
                  <a:tcPr>
                    <a:solidFill>
                      <a:srgbClr val="F9F3FF"/>
                    </a:solidFill>
                  </a:tcPr>
                </a:tc>
                <a:extLst>
                  <a:ext uri="{0D108BD9-81ED-4DB2-BD59-A6C34878D82A}">
                    <a16:rowId xmlns:a16="http://schemas.microsoft.com/office/drawing/2014/main" val="1427115182"/>
                  </a:ext>
                </a:extLst>
              </a:tr>
              <a:tr h="254899">
                <a:tc>
                  <a:txBody>
                    <a:bodyPr/>
                    <a:lstStyle/>
                    <a:p>
                      <a:r>
                        <a:rPr lang="en-GB" sz="1200" dirty="0"/>
                        <a:t>March 1939 </a:t>
                      </a:r>
                    </a:p>
                  </a:txBody>
                  <a:tcPr>
                    <a:solidFill>
                      <a:srgbClr val="F9F3FF"/>
                    </a:solidFill>
                  </a:tcPr>
                </a:tc>
                <a:tc>
                  <a:txBody>
                    <a:bodyPr/>
                    <a:lstStyle/>
                    <a:p>
                      <a:r>
                        <a:rPr lang="en-GB" sz="1200" dirty="0"/>
                        <a:t>German troops invaded Czechoslovakia.</a:t>
                      </a:r>
                    </a:p>
                  </a:txBody>
                  <a:tcPr>
                    <a:solidFill>
                      <a:srgbClr val="F9F3FF"/>
                    </a:solidFill>
                  </a:tcPr>
                </a:tc>
                <a:extLst>
                  <a:ext uri="{0D108BD9-81ED-4DB2-BD59-A6C34878D82A}">
                    <a16:rowId xmlns:a16="http://schemas.microsoft.com/office/drawing/2014/main" val="2979586906"/>
                  </a:ext>
                </a:extLst>
              </a:tr>
              <a:tr h="254899">
                <a:tc>
                  <a:txBody>
                    <a:bodyPr/>
                    <a:lstStyle/>
                    <a:p>
                      <a:r>
                        <a:rPr lang="en-GB" sz="1200" dirty="0"/>
                        <a:t>1</a:t>
                      </a:r>
                      <a:r>
                        <a:rPr lang="en-GB" sz="1200" baseline="30000" dirty="0"/>
                        <a:t>st</a:t>
                      </a:r>
                      <a:r>
                        <a:rPr lang="en-GB" sz="1200" dirty="0"/>
                        <a:t> September 1939</a:t>
                      </a:r>
                    </a:p>
                  </a:txBody>
                  <a:tcPr>
                    <a:solidFill>
                      <a:srgbClr val="F9F3FF"/>
                    </a:solidFill>
                  </a:tcPr>
                </a:tc>
                <a:tc>
                  <a:txBody>
                    <a:bodyPr/>
                    <a:lstStyle/>
                    <a:p>
                      <a:r>
                        <a:rPr lang="en-GB" sz="1200" dirty="0"/>
                        <a:t>German troops invaded Poland.</a:t>
                      </a:r>
                    </a:p>
                  </a:txBody>
                  <a:tcPr>
                    <a:solidFill>
                      <a:srgbClr val="F9F3FF"/>
                    </a:solidFill>
                  </a:tcPr>
                </a:tc>
                <a:extLst>
                  <a:ext uri="{0D108BD9-81ED-4DB2-BD59-A6C34878D82A}">
                    <a16:rowId xmlns:a16="http://schemas.microsoft.com/office/drawing/2014/main" val="46449032"/>
                  </a:ext>
                </a:extLst>
              </a:tr>
              <a:tr h="254899">
                <a:tc>
                  <a:txBody>
                    <a:bodyPr/>
                    <a:lstStyle/>
                    <a:p>
                      <a:r>
                        <a:rPr lang="en-GB" sz="1200" dirty="0"/>
                        <a:t>3</a:t>
                      </a:r>
                      <a:r>
                        <a:rPr lang="en-GB" sz="1200" baseline="30000" dirty="0"/>
                        <a:t>rd</a:t>
                      </a:r>
                      <a:r>
                        <a:rPr lang="en-GB" sz="1200" dirty="0"/>
                        <a:t> September 1939</a:t>
                      </a:r>
                    </a:p>
                  </a:txBody>
                  <a:tcPr>
                    <a:solidFill>
                      <a:srgbClr val="F9F3FF"/>
                    </a:solidFill>
                  </a:tcPr>
                </a:tc>
                <a:tc>
                  <a:txBody>
                    <a:bodyPr/>
                    <a:lstStyle/>
                    <a:p>
                      <a:r>
                        <a:rPr lang="en-GB" sz="1200" dirty="0"/>
                        <a:t>Great Britain, France and their Allies declared war on Germany. World War 2 started.</a:t>
                      </a:r>
                    </a:p>
                  </a:txBody>
                  <a:tcPr>
                    <a:solidFill>
                      <a:srgbClr val="F9F3FF"/>
                    </a:solidFill>
                  </a:tcPr>
                </a:tc>
                <a:extLst>
                  <a:ext uri="{0D108BD9-81ED-4DB2-BD59-A6C34878D82A}">
                    <a16:rowId xmlns:a16="http://schemas.microsoft.com/office/drawing/2014/main" val="1483337841"/>
                  </a:ext>
                </a:extLst>
              </a:tr>
              <a:tr h="254899">
                <a:tc>
                  <a:txBody>
                    <a:bodyPr/>
                    <a:lstStyle/>
                    <a:p>
                      <a:r>
                        <a:rPr lang="en-GB" sz="1200" dirty="0"/>
                        <a:t>April 1940 – June 1940</a:t>
                      </a:r>
                    </a:p>
                  </a:txBody>
                  <a:tcPr>
                    <a:solidFill>
                      <a:srgbClr val="F9F3FF"/>
                    </a:solidFill>
                  </a:tcPr>
                </a:tc>
                <a:tc>
                  <a:txBody>
                    <a:bodyPr/>
                    <a:lstStyle/>
                    <a:p>
                      <a:r>
                        <a:rPr lang="en-GB" sz="1200" dirty="0"/>
                        <a:t>Germany invaded European countries.</a:t>
                      </a:r>
                    </a:p>
                  </a:txBody>
                  <a:tcPr>
                    <a:solidFill>
                      <a:srgbClr val="F9F3FF"/>
                    </a:solidFill>
                  </a:tcPr>
                </a:tc>
                <a:extLst>
                  <a:ext uri="{0D108BD9-81ED-4DB2-BD59-A6C34878D82A}">
                    <a16:rowId xmlns:a16="http://schemas.microsoft.com/office/drawing/2014/main" val="2176031847"/>
                  </a:ext>
                </a:extLst>
              </a:tr>
              <a:tr h="254899">
                <a:tc>
                  <a:txBody>
                    <a:bodyPr/>
                    <a:lstStyle/>
                    <a:p>
                      <a:r>
                        <a:rPr lang="en-GB" sz="1200" dirty="0"/>
                        <a:t>10</a:t>
                      </a:r>
                      <a:r>
                        <a:rPr lang="en-GB" sz="1200" baseline="30000" dirty="0"/>
                        <a:t>th</a:t>
                      </a:r>
                      <a:r>
                        <a:rPr lang="en-GB" sz="1200" dirty="0"/>
                        <a:t> May 1940</a:t>
                      </a:r>
                    </a:p>
                  </a:txBody>
                  <a:tcPr>
                    <a:solidFill>
                      <a:srgbClr val="F9F3FF"/>
                    </a:solidFill>
                  </a:tcPr>
                </a:tc>
                <a:tc>
                  <a:txBody>
                    <a:bodyPr/>
                    <a:lstStyle/>
                    <a:p>
                      <a:r>
                        <a:rPr lang="en-GB" sz="1200" dirty="0"/>
                        <a:t>Winston Churchill elected Prime Minister of Great Britain </a:t>
                      </a:r>
                    </a:p>
                  </a:txBody>
                  <a:tcPr>
                    <a:solidFill>
                      <a:srgbClr val="F9F3FF"/>
                    </a:solidFill>
                  </a:tcPr>
                </a:tc>
                <a:extLst>
                  <a:ext uri="{0D108BD9-81ED-4DB2-BD59-A6C34878D82A}">
                    <a16:rowId xmlns:a16="http://schemas.microsoft.com/office/drawing/2014/main" val="1987944704"/>
                  </a:ext>
                </a:extLst>
              </a:tr>
              <a:tr h="254899">
                <a:tc>
                  <a:txBody>
                    <a:bodyPr/>
                    <a:lstStyle/>
                    <a:p>
                      <a:r>
                        <a:rPr lang="en-GB" sz="1200" dirty="0"/>
                        <a:t>10</a:t>
                      </a:r>
                      <a:r>
                        <a:rPr lang="en-GB" sz="1200" baseline="30000" dirty="0"/>
                        <a:t>th</a:t>
                      </a:r>
                      <a:r>
                        <a:rPr lang="en-GB" sz="1200" dirty="0"/>
                        <a:t> July – 31</a:t>
                      </a:r>
                      <a:r>
                        <a:rPr lang="en-GB" sz="1200" baseline="30000" dirty="0"/>
                        <a:t>st</a:t>
                      </a:r>
                      <a:r>
                        <a:rPr lang="en-GB" sz="1200" dirty="0"/>
                        <a:t> October 1940</a:t>
                      </a:r>
                    </a:p>
                  </a:txBody>
                  <a:tcPr>
                    <a:solidFill>
                      <a:srgbClr val="F9F3FF"/>
                    </a:solidFill>
                  </a:tcPr>
                </a:tc>
                <a:tc>
                  <a:txBody>
                    <a:bodyPr/>
                    <a:lstStyle/>
                    <a:p>
                      <a:r>
                        <a:rPr lang="en-GB" sz="1200" kern="1200" dirty="0">
                          <a:effectLst/>
                        </a:rPr>
                        <a:t>The Battle of Britain – attacks on British towns, cities and ports by the German air force.</a:t>
                      </a:r>
                      <a:endParaRPr lang="en-GB" sz="1200" b="0" i="0" kern="1200" dirty="0">
                        <a:solidFill>
                          <a:schemeClr val="dk1"/>
                        </a:solidFill>
                        <a:effectLst/>
                        <a:latin typeface="+mn-lt"/>
                        <a:ea typeface="+mn-ea"/>
                        <a:cs typeface="+mn-cs"/>
                      </a:endParaRPr>
                    </a:p>
                  </a:txBody>
                  <a:tcPr>
                    <a:solidFill>
                      <a:srgbClr val="F9F3FF"/>
                    </a:solidFill>
                  </a:tcPr>
                </a:tc>
                <a:extLst>
                  <a:ext uri="{0D108BD9-81ED-4DB2-BD59-A6C34878D82A}">
                    <a16:rowId xmlns:a16="http://schemas.microsoft.com/office/drawing/2014/main" val="3867790453"/>
                  </a:ext>
                </a:extLst>
              </a:tr>
              <a:tr h="254899">
                <a:tc>
                  <a:txBody>
                    <a:bodyPr/>
                    <a:lstStyle/>
                    <a:p>
                      <a:r>
                        <a:rPr lang="en-GB" sz="1200" dirty="0"/>
                        <a:t>September 1940 – May 1941 </a:t>
                      </a:r>
                    </a:p>
                  </a:txBody>
                  <a:tcPr>
                    <a:solidFill>
                      <a:srgbClr val="F9F3FF"/>
                    </a:solidFill>
                  </a:tcPr>
                </a:tc>
                <a:tc>
                  <a:txBody>
                    <a:bodyPr/>
                    <a:lstStyle/>
                    <a:p>
                      <a:r>
                        <a:rPr lang="en-GB" sz="1200" dirty="0"/>
                        <a:t>The Blitz attacks.</a:t>
                      </a:r>
                    </a:p>
                  </a:txBody>
                  <a:tcPr>
                    <a:solidFill>
                      <a:srgbClr val="F9F3FF"/>
                    </a:solidFill>
                  </a:tcPr>
                </a:tc>
                <a:extLst>
                  <a:ext uri="{0D108BD9-81ED-4DB2-BD59-A6C34878D82A}">
                    <a16:rowId xmlns:a16="http://schemas.microsoft.com/office/drawing/2014/main" val="206778262"/>
                  </a:ext>
                </a:extLst>
              </a:tr>
              <a:tr h="254899">
                <a:tc>
                  <a:txBody>
                    <a:bodyPr/>
                    <a:lstStyle/>
                    <a:p>
                      <a:r>
                        <a:rPr lang="en-GB" sz="1200" dirty="0"/>
                        <a:t>8</a:t>
                      </a:r>
                      <a:r>
                        <a:rPr lang="en-GB" sz="1200" baseline="30000" dirty="0"/>
                        <a:t>th</a:t>
                      </a:r>
                      <a:r>
                        <a:rPr lang="en-GB" sz="1200" dirty="0"/>
                        <a:t> May 1945</a:t>
                      </a:r>
                    </a:p>
                  </a:txBody>
                  <a:tcPr>
                    <a:solidFill>
                      <a:srgbClr val="F9F3FF"/>
                    </a:solidFill>
                  </a:tcPr>
                </a:tc>
                <a:tc>
                  <a:txBody>
                    <a:bodyPr/>
                    <a:lstStyle/>
                    <a:p>
                      <a:r>
                        <a:rPr lang="en-GB" sz="1200" dirty="0"/>
                        <a:t>Victory Day in Europe (VE Day) –  end of World War 2. </a:t>
                      </a:r>
                    </a:p>
                  </a:txBody>
                  <a:tcPr>
                    <a:solidFill>
                      <a:srgbClr val="F9F3FF"/>
                    </a:solidFill>
                  </a:tcPr>
                </a:tc>
                <a:extLst>
                  <a:ext uri="{0D108BD9-81ED-4DB2-BD59-A6C34878D82A}">
                    <a16:rowId xmlns:a16="http://schemas.microsoft.com/office/drawing/2014/main" val="3519205532"/>
                  </a:ext>
                </a:extLst>
              </a:tr>
            </a:tbl>
          </a:graphicData>
        </a:graphic>
      </p:graphicFrame>
      <p:pic>
        <p:nvPicPr>
          <p:cNvPr id="9" name="Picture 8">
            <a:extLst>
              <a:ext uri="{FF2B5EF4-FFF2-40B4-BE49-F238E27FC236}">
                <a16:creationId xmlns:a16="http://schemas.microsoft.com/office/drawing/2014/main" id="{D2992E2A-CC36-41BA-B1E9-43FDF346621F}"/>
              </a:ext>
            </a:extLst>
          </p:cNvPr>
          <p:cNvPicPr>
            <a:picLocks noChangeAspect="1"/>
          </p:cNvPicPr>
          <p:nvPr/>
        </p:nvPicPr>
        <p:blipFill rotWithShape="1">
          <a:blip r:embed="rId3"/>
          <a:srcRect l="9067" t="14202" r="5190"/>
          <a:stretch/>
        </p:blipFill>
        <p:spPr>
          <a:xfrm>
            <a:off x="8703119" y="268843"/>
            <a:ext cx="3393483" cy="1990445"/>
          </a:xfrm>
          <a:prstGeom prst="rect">
            <a:avLst/>
          </a:prstGeom>
        </p:spPr>
      </p:pic>
      <p:sp>
        <p:nvSpPr>
          <p:cNvPr id="10" name="TextBox 9">
            <a:extLst>
              <a:ext uri="{FF2B5EF4-FFF2-40B4-BE49-F238E27FC236}">
                <a16:creationId xmlns:a16="http://schemas.microsoft.com/office/drawing/2014/main" id="{CDF4D9DD-FEF6-4B70-B82A-EF851E06F78E}"/>
              </a:ext>
            </a:extLst>
          </p:cNvPr>
          <p:cNvSpPr txBox="1"/>
          <p:nvPr/>
        </p:nvSpPr>
        <p:spPr>
          <a:xfrm>
            <a:off x="8635665" y="2240857"/>
            <a:ext cx="3528392" cy="369332"/>
          </a:xfrm>
          <a:prstGeom prst="rect">
            <a:avLst/>
          </a:prstGeom>
          <a:noFill/>
        </p:spPr>
        <p:txBody>
          <a:bodyPr wrap="square" rtlCol="0">
            <a:spAutoFit/>
          </a:bodyPr>
          <a:lstStyle/>
          <a:p>
            <a:pPr algn="ctr"/>
            <a:r>
              <a:rPr lang="en-GB" b="1" dirty="0"/>
              <a:t>Europe 1938</a:t>
            </a:r>
          </a:p>
        </p:txBody>
      </p:sp>
    </p:spTree>
    <p:extLst>
      <p:ext uri="{BB962C8B-B14F-4D97-AF65-F5344CB8AC3E}">
        <p14:creationId xmlns:p14="http://schemas.microsoft.com/office/powerpoint/2010/main" val="28112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p:txBody>
          <a:bodyPr/>
          <a:lstStyle/>
          <a:p>
            <a:r>
              <a:rPr lang="en-US" dirty="0"/>
              <a:t>A Child’s War</a:t>
            </a:r>
          </a:p>
        </p:txBody>
      </p:sp>
      <p:sp>
        <p:nvSpPr>
          <p:cNvPr id="41" name="TextBox 40">
            <a:extLst>
              <a:ext uri="{FF2B5EF4-FFF2-40B4-BE49-F238E27FC236}">
                <a16:creationId xmlns:a16="http://schemas.microsoft.com/office/drawing/2014/main" id="{75B0C77E-BA81-3341-8807-3A5A432E0DCE}"/>
              </a:ext>
            </a:extLst>
          </p:cNvPr>
          <p:cNvSpPr txBox="1"/>
          <p:nvPr/>
        </p:nvSpPr>
        <p:spPr>
          <a:xfrm>
            <a:off x="154790" y="4602583"/>
            <a:ext cx="4277255" cy="1356883"/>
          </a:xfrm>
          <a:prstGeom prst="rect">
            <a:avLst/>
          </a:prstGeom>
          <a:noFill/>
          <a:ln>
            <a:noFill/>
          </a:ln>
        </p:spPr>
        <p:txBody>
          <a:bodyPr wrap="square" lIns="108000" tIns="108000" rIns="108000" bIns="108000" rtlCol="0">
            <a:spAutoFit/>
          </a:bodyPr>
          <a:lstStyle/>
          <a:p>
            <a:r>
              <a:rPr lang="en-US" sz="1600" b="1" dirty="0">
                <a:solidFill>
                  <a:srgbClr val="8B1C86"/>
                </a:solidFill>
              </a:rPr>
              <a:t>Books to </a:t>
            </a:r>
            <a:r>
              <a:rPr lang="en-US" sz="1600" b="1" dirty="0" smtClean="0">
                <a:solidFill>
                  <a:srgbClr val="8B1C86"/>
                </a:solidFill>
              </a:rPr>
              <a:t>read</a:t>
            </a:r>
          </a:p>
          <a:p>
            <a:r>
              <a:rPr lang="en-US" sz="1050" dirty="0" smtClean="0">
                <a:solidFill>
                  <a:srgbClr val="0070C0"/>
                </a:solidFill>
              </a:rPr>
              <a:t>World War II, by DK Find out!</a:t>
            </a:r>
          </a:p>
          <a:p>
            <a:r>
              <a:rPr lang="en-GB" sz="1050" dirty="0">
                <a:solidFill>
                  <a:srgbClr val="0070C0"/>
                </a:solidFill>
              </a:rPr>
              <a:t>World War II (Eyewitness) </a:t>
            </a:r>
            <a:r>
              <a:rPr lang="en-GB" sz="1050" dirty="0" smtClean="0">
                <a:solidFill>
                  <a:srgbClr val="0070C0"/>
                </a:solidFill>
              </a:rPr>
              <a:t>by DK</a:t>
            </a:r>
            <a:r>
              <a:rPr lang="en-GB" sz="1050" u="sng" dirty="0" smtClean="0">
                <a:solidFill>
                  <a:srgbClr val="0070C0"/>
                </a:solidFill>
              </a:rPr>
              <a:t/>
            </a:r>
            <a:br>
              <a:rPr lang="en-GB" sz="1050" u="sng" dirty="0" smtClean="0">
                <a:solidFill>
                  <a:srgbClr val="0070C0"/>
                </a:solidFill>
              </a:rPr>
            </a:br>
            <a:r>
              <a:rPr lang="en-GB" sz="1050" dirty="0" smtClean="0">
                <a:solidFill>
                  <a:srgbClr val="0070C0"/>
                </a:solidFill>
              </a:rPr>
              <a:t>Propaganda (At Home in World War Two), by Steward Ross</a:t>
            </a:r>
          </a:p>
          <a:p>
            <a:r>
              <a:rPr lang="en-GB" sz="1050" dirty="0" smtClean="0">
                <a:solidFill>
                  <a:srgbClr val="0070C0"/>
                </a:solidFill>
              </a:rPr>
              <a:t>Investigating </a:t>
            </a:r>
            <a:r>
              <a:rPr lang="en-GB" sz="1050" smtClean="0">
                <a:solidFill>
                  <a:srgbClr val="0070C0"/>
                </a:solidFill>
              </a:rPr>
              <a:t>the Home </a:t>
            </a:r>
            <a:r>
              <a:rPr lang="en-GB" sz="1050" dirty="0">
                <a:solidFill>
                  <a:srgbClr val="0070C0"/>
                </a:solidFill>
              </a:rPr>
              <a:t>F</a:t>
            </a:r>
            <a:r>
              <a:rPr lang="en-GB" sz="1050" smtClean="0">
                <a:solidFill>
                  <a:srgbClr val="0070C0"/>
                </a:solidFill>
              </a:rPr>
              <a:t>ront </a:t>
            </a:r>
            <a:r>
              <a:rPr lang="en-GB" sz="1050" dirty="0" smtClean="0">
                <a:solidFill>
                  <a:srgbClr val="0070C0"/>
                </a:solidFill>
              </a:rPr>
              <a:t>1939 -45, by The National Trust</a:t>
            </a:r>
            <a:endParaRPr lang="en-US" sz="1050" dirty="0">
              <a:solidFill>
                <a:srgbClr val="0070C0"/>
              </a:solidFill>
            </a:endParaRPr>
          </a:p>
          <a:p>
            <a:endParaRPr lang="en-US" sz="1600" b="1" dirty="0">
              <a:solidFill>
                <a:srgbClr val="8B1C86"/>
              </a:solidFill>
            </a:endParaRPr>
          </a:p>
        </p:txBody>
      </p:sp>
      <p:sp>
        <p:nvSpPr>
          <p:cNvPr id="42" name="TextBox 41">
            <a:extLst>
              <a:ext uri="{FF2B5EF4-FFF2-40B4-BE49-F238E27FC236}">
                <a16:creationId xmlns:a16="http://schemas.microsoft.com/office/drawing/2014/main" id="{BA8AA4B5-2823-B44B-8517-F722AC9ED643}"/>
              </a:ext>
            </a:extLst>
          </p:cNvPr>
          <p:cNvSpPr txBox="1"/>
          <p:nvPr/>
        </p:nvSpPr>
        <p:spPr>
          <a:xfrm>
            <a:off x="4372991" y="808270"/>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8697349" y="3037283"/>
            <a:ext cx="3536085" cy="3169495"/>
          </a:xfrm>
          <a:prstGeom prst="rect">
            <a:avLst/>
          </a:prstGeom>
          <a:noFill/>
          <a:ln>
            <a:noFill/>
          </a:ln>
        </p:spPr>
        <p:txBody>
          <a:bodyPr wrap="square" lIns="108000" tIns="108000" rIns="108000" bIns="108000" rtlCol="0">
            <a:spAutoFit/>
          </a:bodyPr>
          <a:lstStyle/>
          <a:p>
            <a:r>
              <a:rPr lang="en-GB" b="1" dirty="0">
                <a:solidFill>
                  <a:srgbClr val="8B1C86"/>
                </a:solidFill>
              </a:rPr>
              <a:t>Top takeaways</a:t>
            </a:r>
            <a:endParaRPr lang="en-GB" sz="900" dirty="0"/>
          </a:p>
          <a:p>
            <a:pPr fontAlgn="base">
              <a:lnSpc>
                <a:spcPct val="150000"/>
              </a:lnSpc>
            </a:pPr>
            <a:r>
              <a:rPr lang="en-GB" sz="900" dirty="0"/>
              <a:t>Having studied this topic you should be able to:</a:t>
            </a:r>
          </a:p>
          <a:p>
            <a:pPr marL="171450" indent="-171450" fontAlgn="base">
              <a:lnSpc>
                <a:spcPct val="150000"/>
              </a:lnSpc>
              <a:buFontTx/>
              <a:buChar char="-"/>
            </a:pPr>
            <a:r>
              <a:rPr lang="en-GB" sz="900" dirty="0"/>
              <a:t>Discuss key events that led to WW2 in 1939.</a:t>
            </a:r>
          </a:p>
          <a:p>
            <a:pPr marL="171450" indent="-171450" fontAlgn="base">
              <a:lnSpc>
                <a:spcPct val="150000"/>
              </a:lnSpc>
              <a:buFontTx/>
              <a:buChar char="-"/>
            </a:pPr>
            <a:r>
              <a:rPr lang="en-GB" sz="900" dirty="0"/>
              <a:t>Give reasons for and against the appeasement of WW2.</a:t>
            </a:r>
          </a:p>
          <a:p>
            <a:pPr marL="171450" indent="-171450" fontAlgn="base">
              <a:lnSpc>
                <a:spcPct val="150000"/>
              </a:lnSpc>
              <a:buFontTx/>
              <a:buChar char="-"/>
            </a:pPr>
            <a:r>
              <a:rPr lang="en-GB" sz="900" dirty="0"/>
              <a:t>Explain why people were evacuated.</a:t>
            </a:r>
          </a:p>
          <a:p>
            <a:pPr marL="171450" indent="-171450" fontAlgn="base">
              <a:lnSpc>
                <a:spcPct val="150000"/>
              </a:lnSpc>
              <a:buFontTx/>
              <a:buChar char="-"/>
            </a:pPr>
            <a:r>
              <a:rPr lang="en-GB" sz="900" dirty="0"/>
              <a:t>Describe contrasting experiences of evacuees.</a:t>
            </a:r>
          </a:p>
          <a:p>
            <a:pPr marL="171450" indent="-171450" fontAlgn="base">
              <a:lnSpc>
                <a:spcPct val="150000"/>
              </a:lnSpc>
              <a:buFontTx/>
              <a:buChar char="-"/>
            </a:pPr>
            <a:r>
              <a:rPr lang="en-GB" sz="900" dirty="0"/>
              <a:t>Explain why the Battle of Britain was a turning point during the war.</a:t>
            </a:r>
          </a:p>
          <a:p>
            <a:pPr marL="171450" indent="-171450" fontAlgn="base">
              <a:lnSpc>
                <a:spcPct val="150000"/>
              </a:lnSpc>
              <a:buFontTx/>
              <a:buChar char="-"/>
            </a:pPr>
            <a:r>
              <a:rPr lang="en-GB" sz="900" dirty="0"/>
              <a:t>Identify how Britain stood strong against German invasion. </a:t>
            </a:r>
          </a:p>
          <a:p>
            <a:pPr marL="171450" indent="-171450" fontAlgn="base">
              <a:lnSpc>
                <a:spcPct val="150000"/>
              </a:lnSpc>
              <a:buFontTx/>
              <a:buChar char="-"/>
            </a:pPr>
            <a:r>
              <a:rPr lang="en-GB" sz="900" dirty="0"/>
              <a:t>Describe roles adults played on the Home Front and explain how you know. </a:t>
            </a:r>
          </a:p>
          <a:p>
            <a:pPr marL="171450" indent="-171450" fontAlgn="base">
              <a:lnSpc>
                <a:spcPct val="150000"/>
              </a:lnSpc>
              <a:buFontTx/>
              <a:buChar char="-"/>
            </a:pPr>
            <a:r>
              <a:rPr lang="en-GB" sz="900" dirty="0"/>
              <a:t>Use terms censorship and propaganda to discuss evidence left behind. </a:t>
            </a:r>
          </a:p>
        </p:txBody>
      </p:sp>
      <p:sp>
        <p:nvSpPr>
          <p:cNvPr id="51" name="TextBox 50">
            <a:extLst>
              <a:ext uri="{FF2B5EF4-FFF2-40B4-BE49-F238E27FC236}">
                <a16:creationId xmlns:a16="http://schemas.microsoft.com/office/drawing/2014/main" id="{77F873FB-BABA-D240-87C4-BC12B9716B0D}"/>
              </a:ext>
            </a:extLst>
          </p:cNvPr>
          <p:cNvSpPr txBox="1"/>
          <p:nvPr/>
        </p:nvSpPr>
        <p:spPr>
          <a:xfrm>
            <a:off x="8764381" y="859947"/>
            <a:ext cx="3427619" cy="2157102"/>
          </a:xfrm>
          <a:prstGeom prst="rect">
            <a:avLst/>
          </a:prstGeom>
          <a:noFill/>
          <a:ln>
            <a:solidFill>
              <a:schemeClr val="bg1">
                <a:alpha val="36078"/>
              </a:schemeClr>
            </a:solidFill>
          </a:ln>
        </p:spPr>
        <p:txBody>
          <a:bodyPr wrap="square" lIns="108000" tIns="108000" rIns="108000" bIns="108000" rtlCol="0">
            <a:spAutoFit/>
          </a:bodyPr>
          <a:lstStyle/>
          <a:p>
            <a:r>
              <a:rPr lang="en-US" b="1" dirty="0">
                <a:solidFill>
                  <a:srgbClr val="8B1C86"/>
                </a:solidFill>
              </a:rPr>
              <a:t>Websites</a:t>
            </a:r>
          </a:p>
          <a:p>
            <a:r>
              <a:rPr lang="en-GB" sz="900" dirty="0">
                <a:hlinkClick r:id="rId4"/>
              </a:rPr>
              <a:t>World War Two - BBC </a:t>
            </a:r>
            <a:r>
              <a:rPr lang="en-GB" sz="900" dirty="0" smtClean="0">
                <a:hlinkClick r:id="rId4"/>
              </a:rPr>
              <a:t>Teach</a:t>
            </a:r>
            <a:r>
              <a:rPr lang="en-GB" sz="900" dirty="0" smtClean="0"/>
              <a:t/>
            </a:r>
            <a:br>
              <a:rPr lang="en-GB" sz="900" dirty="0" smtClean="0"/>
            </a:br>
            <a:endParaRPr lang="en-GB" sz="900" dirty="0"/>
          </a:p>
          <a:p>
            <a:r>
              <a:rPr lang="en-GB" sz="900" dirty="0">
                <a:hlinkClick r:id="rId5"/>
              </a:rPr>
              <a:t>World War 2 facts for kids | National Geographic Kids (</a:t>
            </a:r>
            <a:r>
              <a:rPr lang="en-GB" sz="900" dirty="0">
                <a:solidFill>
                  <a:srgbClr val="FF0000"/>
                </a:solidFill>
                <a:hlinkClick r:id="rId5"/>
              </a:rPr>
              <a:t>natgeokids.com</a:t>
            </a:r>
            <a:r>
              <a:rPr lang="en-GB" sz="900" dirty="0" smtClean="0">
                <a:hlinkClick r:id="rId5"/>
              </a:rPr>
              <a:t>)</a:t>
            </a:r>
            <a:r>
              <a:rPr lang="en-GB" sz="900" dirty="0" smtClean="0"/>
              <a:t/>
            </a:r>
            <a:br>
              <a:rPr lang="en-GB" sz="900" dirty="0" smtClean="0"/>
            </a:br>
            <a:endParaRPr lang="en-GB" sz="900" b="1" dirty="0">
              <a:solidFill>
                <a:srgbClr val="8B1C86"/>
              </a:solidFill>
            </a:endParaRPr>
          </a:p>
          <a:p>
            <a:r>
              <a:rPr lang="en-GB" sz="900" dirty="0">
                <a:hlinkClick r:id="rId6"/>
              </a:rPr>
              <a:t>The Battle of Britain (primaryhomeworkhelp.co.uk)</a:t>
            </a:r>
            <a:endParaRPr lang="en-GB" sz="900" dirty="0"/>
          </a:p>
          <a:p>
            <a:endParaRPr lang="en-GB" sz="900" dirty="0"/>
          </a:p>
          <a:p>
            <a:r>
              <a:rPr lang="en-GB" sz="900" dirty="0">
                <a:hlinkClick r:id="rId7"/>
              </a:rPr>
              <a:t>VE Day: What is it, when is it and why do we remember? - CBBC </a:t>
            </a:r>
            <a:r>
              <a:rPr lang="en-GB" sz="900" dirty="0" smtClean="0">
                <a:hlinkClick r:id="rId7"/>
              </a:rPr>
              <a:t>Newsround</a:t>
            </a:r>
            <a:endParaRPr lang="en-GB" sz="900" dirty="0" smtClean="0"/>
          </a:p>
          <a:p>
            <a:endParaRPr lang="en-GB" sz="900" dirty="0">
              <a:solidFill>
                <a:srgbClr val="8B1C86"/>
              </a:solidFill>
            </a:endParaRPr>
          </a:p>
          <a:p>
            <a:r>
              <a:rPr lang="en-US" sz="900" dirty="0">
                <a:solidFill>
                  <a:srgbClr val="8B1C86"/>
                </a:solidFill>
                <a:hlinkClick r:id="rId8"/>
              </a:rPr>
              <a:t>https://www.dkfindout.com/uk/history/world-war-ii/battle-britain</a:t>
            </a:r>
            <a:r>
              <a:rPr lang="en-US" sz="900" dirty="0" smtClean="0">
                <a:solidFill>
                  <a:srgbClr val="8B1C86"/>
                </a:solidFill>
                <a:hlinkClick r:id="rId8"/>
              </a:rPr>
              <a:t>/</a:t>
            </a:r>
            <a:r>
              <a:rPr lang="en-US" sz="900" dirty="0" smtClean="0">
                <a:solidFill>
                  <a:srgbClr val="8B1C86"/>
                </a:solidFill>
              </a:rPr>
              <a:t> </a:t>
            </a:r>
            <a:endParaRPr lang="en-US" sz="900" dirty="0">
              <a:solidFill>
                <a:srgbClr val="8B1C86"/>
              </a:solidFill>
            </a:endParaRPr>
          </a:p>
        </p:txBody>
      </p:sp>
      <p:sp>
        <p:nvSpPr>
          <p:cNvPr id="10" name="Rectangle 9">
            <a:extLst>
              <a:ext uri="{FF2B5EF4-FFF2-40B4-BE49-F238E27FC236}">
                <a16:creationId xmlns:a16="http://schemas.microsoft.com/office/drawing/2014/main" id="{75C4FCF9-A13E-2442-8BF5-494C5AF47F52}"/>
              </a:ext>
            </a:extLst>
          </p:cNvPr>
          <p:cNvSpPr/>
          <p:nvPr/>
        </p:nvSpPr>
        <p:spPr>
          <a:xfrm>
            <a:off x="8747688" y="3037283"/>
            <a:ext cx="3366465" cy="3218433"/>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C7D7BA-F8F2-B146-A32D-29170DB545CD}"/>
              </a:ext>
            </a:extLst>
          </p:cNvPr>
          <p:cNvSpPr/>
          <p:nvPr/>
        </p:nvSpPr>
        <p:spPr>
          <a:xfrm>
            <a:off x="8747688" y="859947"/>
            <a:ext cx="3349773" cy="207797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71BC4F-D83B-9144-901C-83DE4C804052}"/>
              </a:ext>
            </a:extLst>
          </p:cNvPr>
          <p:cNvSpPr/>
          <p:nvPr/>
        </p:nvSpPr>
        <p:spPr>
          <a:xfrm>
            <a:off x="13446757" y="5599123"/>
            <a:ext cx="72008" cy="11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781BC8-6807-B743-8C5A-76A75FC7D1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46757" y="4808296"/>
            <a:ext cx="381832" cy="523410"/>
          </a:xfrm>
          <a:prstGeom prst="rect">
            <a:avLst/>
          </a:prstGeom>
        </p:spPr>
      </p:pic>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extLst>
              <p:ext uri="{D42A27DB-BD31-4B8C-83A1-F6EECF244321}">
                <p14:modId xmlns:p14="http://schemas.microsoft.com/office/powerpoint/2010/main" val="10920813"/>
              </p:ext>
            </p:extLst>
          </p:nvPr>
        </p:nvGraphicFramePr>
        <p:xfrm>
          <a:off x="-404842" y="753398"/>
          <a:ext cx="5390108" cy="3991857"/>
        </p:xfrm>
        <a:graphic>
          <a:graphicData uri="http://schemas.openxmlformats.org/drawingml/2006/chart">
            <c:chart xmlns:c="http://schemas.openxmlformats.org/drawingml/2006/chart" xmlns:r="http://schemas.openxmlformats.org/officeDocument/2006/relationships" r:id="rId10"/>
          </a:graphicData>
        </a:graphic>
      </p:graphicFrame>
      <p:sp>
        <p:nvSpPr>
          <p:cNvPr id="18" name="TextBox 17">
            <a:extLst>
              <a:ext uri="{FF2B5EF4-FFF2-40B4-BE49-F238E27FC236}">
                <a16:creationId xmlns:a16="http://schemas.microsoft.com/office/drawing/2014/main" id="{7A451BA3-D741-474D-86BF-08ADEEE4461B}"/>
              </a:ext>
            </a:extLst>
          </p:cNvPr>
          <p:cNvSpPr txBox="1"/>
          <p:nvPr/>
        </p:nvSpPr>
        <p:spPr>
          <a:xfrm>
            <a:off x="2207172" y="1190294"/>
            <a:ext cx="1442675" cy="830997"/>
          </a:xfrm>
          <a:prstGeom prst="rect">
            <a:avLst/>
          </a:prstGeom>
          <a:noFill/>
        </p:spPr>
        <p:txBody>
          <a:bodyPr wrap="square" rtlCol="0">
            <a:spAutoFit/>
          </a:bodyPr>
          <a:lstStyle/>
          <a:p>
            <a:pPr algn="ctr"/>
            <a:r>
              <a:rPr lang="en-GB" sz="1200" b="1" dirty="0">
                <a:solidFill>
                  <a:schemeClr val="bg1"/>
                </a:solidFill>
              </a:rPr>
              <a:t>KQ1</a:t>
            </a:r>
          </a:p>
          <a:p>
            <a:pPr algn="ctr"/>
            <a:r>
              <a:rPr lang="en-GB" sz="1200" b="1" dirty="0">
                <a:solidFill>
                  <a:schemeClr val="bg1"/>
                </a:solidFill>
              </a:rPr>
              <a:t>Why did Britain have to go to war in 1939? </a:t>
            </a:r>
          </a:p>
        </p:txBody>
      </p:sp>
      <p:sp>
        <p:nvSpPr>
          <p:cNvPr id="46" name="TextBox 45">
            <a:extLst>
              <a:ext uri="{FF2B5EF4-FFF2-40B4-BE49-F238E27FC236}">
                <a16:creationId xmlns:a16="http://schemas.microsoft.com/office/drawing/2014/main" id="{DD0BD52D-EA79-184B-8C70-B009FCE50E63}"/>
              </a:ext>
            </a:extLst>
          </p:cNvPr>
          <p:cNvSpPr txBox="1"/>
          <p:nvPr/>
        </p:nvSpPr>
        <p:spPr>
          <a:xfrm>
            <a:off x="2204605" y="3342279"/>
            <a:ext cx="1498878" cy="1084912"/>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p>
          <a:p>
            <a:pPr algn="ctr"/>
            <a:r>
              <a:rPr lang="en-GB" sz="1050" b="1" dirty="0">
                <a:solidFill>
                  <a:schemeClr val="bg1"/>
                </a:solidFill>
              </a:rPr>
              <a:t>Why was the Battle of Britain a turning point during the war?</a:t>
            </a:r>
          </a:p>
          <a:p>
            <a:pPr algn="ctr"/>
            <a:r>
              <a:rPr lang="en-GB" sz="1050" b="1" dirty="0">
                <a:solidFill>
                  <a:schemeClr val="bg1"/>
                </a:solidFill>
              </a:rPr>
              <a:t> </a:t>
            </a:r>
            <a:endParaRPr lang="en-US" sz="100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950594" y="3283977"/>
            <a:ext cx="1342824" cy="1077218"/>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p>
          <a:p>
            <a:pPr algn="ctr"/>
            <a:r>
              <a:rPr lang="en-GB" sz="1050" b="1" dirty="0">
                <a:solidFill>
                  <a:schemeClr val="bg1"/>
                </a:solidFill>
              </a:rPr>
              <a:t>How was Britain able to stand firm against the German threat?</a:t>
            </a:r>
          </a:p>
          <a:p>
            <a:pPr algn="ctr"/>
            <a:r>
              <a:rPr lang="en-GB" sz="1000" b="1" dirty="0">
                <a:solidFill>
                  <a:schemeClr val="bg1"/>
                </a:solidFill>
              </a:rPr>
              <a:t>    </a:t>
            </a:r>
            <a:endParaRPr lang="en-US" sz="1000"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336225" y="2077979"/>
            <a:ext cx="1387659" cy="1408078"/>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pPr algn="ctr"/>
            <a:r>
              <a:rPr lang="en-GB" sz="1050" b="1" dirty="0">
                <a:solidFill>
                  <a:schemeClr val="bg1"/>
                </a:solidFill>
              </a:rPr>
              <a:t>How did people manage to carry on normal life during the war and how do we know?</a:t>
            </a:r>
          </a:p>
          <a:p>
            <a:r>
              <a:rPr lang="en-GB" sz="1050" b="1" dirty="0">
                <a:solidFill>
                  <a:schemeClr val="bg1"/>
                </a:solidFill>
              </a:rPr>
              <a:t> </a:t>
            </a:r>
            <a:endParaRPr lang="en-US" sz="100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947388" y="1061738"/>
            <a:ext cx="1342824" cy="1246495"/>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p>
          <a:p>
            <a:pPr algn="ctr"/>
            <a:r>
              <a:rPr lang="en-GB" sz="1050" b="1" dirty="0">
                <a:solidFill>
                  <a:schemeClr val="bg1"/>
                </a:solidFill>
              </a:rPr>
              <a:t>Why is it so difficult to be sure what life on the Home Front was really like?</a:t>
            </a:r>
          </a:p>
          <a:p>
            <a:pPr algn="ctr"/>
            <a:r>
              <a:rPr lang="en-GB" sz="1050" b="1" dirty="0">
                <a:solidFill>
                  <a:schemeClr val="bg1"/>
                </a:solidFill>
              </a:rPr>
              <a:t>    </a:t>
            </a:r>
            <a:endParaRPr lang="en-US" sz="1050" dirty="0">
              <a:solidFill>
                <a:schemeClr val="bg1"/>
              </a:solidFill>
            </a:endParaRPr>
          </a:p>
        </p:txBody>
      </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1535290237"/>
              </p:ext>
            </p:extLst>
          </p:nvPr>
        </p:nvGraphicFramePr>
        <p:xfrm>
          <a:off x="4426627" y="1444040"/>
          <a:ext cx="4270951" cy="4854166"/>
        </p:xfrm>
        <a:graphic>
          <a:graphicData uri="http://schemas.openxmlformats.org/drawingml/2006/table">
            <a:tbl>
              <a:tblPr firstRow="1" firstCol="1" bandRow="1">
                <a:tableStyleId>{2D5ABB26-0587-4C30-8999-92F81FD0307C}</a:tableStyleId>
              </a:tblPr>
              <a:tblGrid>
                <a:gridCol w="1002381">
                  <a:extLst>
                    <a:ext uri="{9D8B030D-6E8A-4147-A177-3AD203B41FA5}">
                      <a16:colId xmlns:a16="http://schemas.microsoft.com/office/drawing/2014/main" val="4293158332"/>
                    </a:ext>
                  </a:extLst>
                </a:gridCol>
                <a:gridCol w="3268570">
                  <a:extLst>
                    <a:ext uri="{9D8B030D-6E8A-4147-A177-3AD203B41FA5}">
                      <a16:colId xmlns:a16="http://schemas.microsoft.com/office/drawing/2014/main" val="3860965425"/>
                    </a:ext>
                  </a:extLst>
                </a:gridCol>
              </a:tblGrid>
              <a:tr h="30456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Allies</a:t>
                      </a: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Countries (including Britain, France, the Soviet Union and the USA) who fought the Axis Powers. </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07327022"/>
                  </a:ext>
                </a:extLst>
              </a:tr>
              <a:tr h="21602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Appeasement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kern="1200" dirty="0">
                          <a:solidFill>
                            <a:schemeClr val="tx1"/>
                          </a:solidFill>
                          <a:effectLst/>
                          <a:latin typeface="+mn-lt"/>
                          <a:ea typeface="+mn-ea"/>
                          <a:cs typeface="+mn-cs"/>
                        </a:rPr>
                        <a:t>The way the British government dealt with Hitler’s Germany before the Second World War. </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31689815"/>
                  </a:ext>
                </a:extLst>
              </a:tr>
              <a:tr h="34640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Axis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Germany, Japan, Italy and other countries that fought against the Allies.</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9525392"/>
                  </a:ext>
                </a:extLst>
              </a:tr>
              <a:tr h="236868">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Blitz</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Attacked by bombs dropped by enemy aircraft.</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08927343"/>
                  </a:ext>
                </a:extLst>
              </a:tr>
              <a:tr h="269303">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Censorship</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The examination of different forms of media and the suppression of parts considered unacceptable.</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265227">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Evacuate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To send someone to a place of safety.</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21602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Evacuee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 person (usually a child) sent to a place of safety. </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51251227"/>
                  </a:ext>
                </a:extLst>
              </a:tr>
              <a:tr h="170897">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Home Front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The people who stay in their own country during a foreign war.</a:t>
                      </a:r>
                      <a:endParaRPr lang="en-GB" sz="1000" b="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51143899"/>
                  </a:ext>
                </a:extLst>
              </a:tr>
              <a:tr h="22091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Invasion</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When a foreign army enters a country by force.</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0804719"/>
                  </a:ext>
                </a:extLst>
              </a:tr>
              <a:tr h="19095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dirty="0">
                          <a:solidFill>
                            <a:schemeClr val="tx1"/>
                          </a:solidFill>
                          <a:effectLst/>
                          <a:latin typeface="+mn-lt"/>
                          <a:ea typeface="Calibri" panose="020F0502020204030204" pitchFamily="34" charset="0"/>
                          <a:cs typeface="Times New Roman" panose="02020603050405020304" pitchFamily="18" charset="0"/>
                        </a:rPr>
                        <a:t>Luftwaffe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latin typeface="+mj-lt"/>
                          <a:ea typeface="Calibri" panose="020F0502020204030204" pitchFamily="34" charset="0"/>
                          <a:cs typeface="Times New Roman" panose="02020603050405020304" pitchFamily="18" charset="0"/>
                        </a:rPr>
                        <a:t>German Air Force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19819884"/>
                  </a:ext>
                </a:extLst>
              </a:tr>
              <a:tr h="207640">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Nazi party</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 German political party led by Adolf Hitler.</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170897">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Persecute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To treat someone unfairly or cruelly over a long period of time because of their race, religion, or political beliefs.</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40599857"/>
                  </a:ext>
                </a:extLst>
              </a:tr>
              <a:tr h="170897">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Propaganda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A form of communication to distribute information. It is always </a:t>
                      </a:r>
                      <a:r>
                        <a:rPr lang="en-GB" sz="1000" b="0" i="0" u="none" strike="noStrike" kern="1200" dirty="0">
                          <a:solidFill>
                            <a:schemeClr val="tx1"/>
                          </a:solidFill>
                          <a:effectLst/>
                          <a:latin typeface="+mn-lt"/>
                          <a:ea typeface="+mn-ea"/>
                          <a:cs typeface="+mn-cs"/>
                        </a:rPr>
                        <a:t>biased</a:t>
                      </a:r>
                      <a:r>
                        <a:rPr lang="en-GB" sz="1000" b="0" i="0" kern="1200" dirty="0">
                          <a:solidFill>
                            <a:schemeClr val="tx1"/>
                          </a:solidFill>
                          <a:effectLst/>
                          <a:latin typeface="+mn-lt"/>
                          <a:ea typeface="+mn-ea"/>
                          <a:cs typeface="+mn-cs"/>
                        </a:rPr>
                        <a:t>. The information is </a:t>
                      </a:r>
                      <a:r>
                        <a:rPr lang="en-GB" sz="1000" b="0" i="0" u="none" strike="noStrike" kern="1200" dirty="0">
                          <a:solidFill>
                            <a:schemeClr val="tx1"/>
                          </a:solidFill>
                          <a:effectLst/>
                          <a:latin typeface="+mn-lt"/>
                          <a:ea typeface="+mn-ea"/>
                          <a:cs typeface="+mn-cs"/>
                        </a:rPr>
                        <a:t>designed</a:t>
                      </a:r>
                      <a:r>
                        <a:rPr lang="en-GB" sz="1000" b="0" i="0" kern="1200" dirty="0">
                          <a:solidFill>
                            <a:schemeClr val="tx1"/>
                          </a:solidFill>
                          <a:effectLst/>
                          <a:latin typeface="+mn-lt"/>
                          <a:ea typeface="+mn-ea"/>
                          <a:cs typeface="+mn-cs"/>
                        </a:rPr>
                        <a:t> to make people feel a certain way or to believe a certain thing. </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341794">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Rationing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 limited amount of food you were able to buy, used to make sure everyone had a fair share.</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77045315"/>
                  </a:ext>
                </a:extLst>
              </a:tr>
              <a:tr h="389941">
                <a:tc>
                  <a:txBody>
                    <a:bodyPr/>
                    <a:lstStyle/>
                    <a:p>
                      <a:pPr marL="0" indent="0">
                        <a:buFont typeface="Arial" panose="020B0604020202020204" pitchFamily="34" charset="0"/>
                        <a:buNone/>
                      </a:pPr>
                      <a:r>
                        <a:rPr lang="en-GB" sz="1000" b="1" dirty="0">
                          <a:effectLst/>
                          <a:latin typeface="+mj-lt"/>
                          <a:ea typeface="Calibri" panose="020F0502020204030204" pitchFamily="34" charset="0"/>
                          <a:cs typeface="Times New Roman" panose="02020603050405020304" pitchFamily="18" charset="0"/>
                        </a:rPr>
                        <a:t>Treaty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latin typeface="+mj-lt"/>
                        </a:rPr>
                        <a:t>A written agreement to do a particular thing, used at the end of the war to create peace.</a:t>
                      </a:r>
                      <a:endParaRPr lang="en-GB" sz="1000" dirty="0">
                        <a:effectLst/>
                        <a:latin typeface="+mj-lt"/>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89473509"/>
                  </a:ext>
                </a:extLst>
              </a:tr>
              <a:tr h="0">
                <a:tc>
                  <a:txBody>
                    <a:bodyPr/>
                    <a:lstStyle/>
                    <a:p>
                      <a:pPr marL="0" indent="0">
                        <a:buFont typeface="Arial" panose="020B0604020202020204" pitchFamily="34" charset="0"/>
                        <a:buNone/>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7937668"/>
                  </a:ext>
                </a:extLst>
              </a:tr>
            </a:tbl>
          </a:graphicData>
        </a:graphic>
      </p:graphicFrame>
      <p:sp>
        <p:nvSpPr>
          <p:cNvPr id="7" name="Rectangle 6">
            <a:extLst>
              <a:ext uri="{FF2B5EF4-FFF2-40B4-BE49-F238E27FC236}">
                <a16:creationId xmlns:a16="http://schemas.microsoft.com/office/drawing/2014/main" id="{94911DA0-6337-1766-91A9-48981D1EF551}"/>
              </a:ext>
            </a:extLst>
          </p:cNvPr>
          <p:cNvSpPr/>
          <p:nvPr/>
        </p:nvSpPr>
        <p:spPr>
          <a:xfrm>
            <a:off x="4376605" y="859947"/>
            <a:ext cx="4281765" cy="5395770"/>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EA855A-62DA-4FC2-9EF5-F1382E562204}"/>
              </a:ext>
            </a:extLst>
          </p:cNvPr>
          <p:cNvSpPr txBox="1"/>
          <p:nvPr/>
        </p:nvSpPr>
        <p:spPr>
          <a:xfrm>
            <a:off x="2963431" y="2112323"/>
            <a:ext cx="1206788" cy="1246495"/>
          </a:xfrm>
          <a:prstGeom prst="rect">
            <a:avLst/>
          </a:prstGeom>
          <a:noFill/>
        </p:spPr>
        <p:txBody>
          <a:bodyPr wrap="square" rtlCol="0">
            <a:spAutoFit/>
          </a:bodyPr>
          <a:lstStyle/>
          <a:p>
            <a:pPr algn="ctr"/>
            <a:r>
              <a:rPr lang="en-GB" sz="1200" b="1" dirty="0">
                <a:solidFill>
                  <a:schemeClr val="bg1"/>
                </a:solidFill>
              </a:rPr>
              <a:t>KQ2</a:t>
            </a:r>
          </a:p>
          <a:p>
            <a:pPr algn="ctr"/>
            <a:r>
              <a:rPr lang="en-GB" sz="1050" b="1" dirty="0">
                <a:solidFill>
                  <a:schemeClr val="bg1"/>
                </a:solidFill>
              </a:rPr>
              <a:t>Why was it necessary for children to be evacuated and what was it really like?  </a:t>
            </a:r>
          </a:p>
        </p:txBody>
      </p:sp>
    </p:spTree>
    <p:extLst>
      <p:ext uri="{BB962C8B-B14F-4D97-AF65-F5344CB8AC3E}">
        <p14:creationId xmlns:p14="http://schemas.microsoft.com/office/powerpoint/2010/main" val="3174605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2F6F1C39491A41A97EE9BFD0664BF4" ma:contentTypeVersion="16" ma:contentTypeDescription="Create a new document." ma:contentTypeScope="" ma:versionID="ee190dbb3d509b1eefb266d11fcf5222">
  <xsd:schema xmlns:xsd="http://www.w3.org/2001/XMLSchema" xmlns:xs="http://www.w3.org/2001/XMLSchema" xmlns:p="http://schemas.microsoft.com/office/2006/metadata/properties" xmlns:ns2="0286fb5e-b3e2-4ed5-aff4-facb20208ae0" xmlns:ns3="0aab9282-9887-4cd7-bc73-e2452d1cc7fe" targetNamespace="http://schemas.microsoft.com/office/2006/metadata/properties" ma:root="true" ma:fieldsID="4861b20131fad7e23d45ff5962fe3ef8" ns2:_="" ns3:_="">
    <xsd:import namespace="0286fb5e-b3e2-4ed5-aff4-facb20208ae0"/>
    <xsd:import namespace="0aab9282-9887-4cd7-bc73-e2452d1cc7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6fb5e-b3e2-4ed5-aff4-facb20208a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496b0e-eded-4685-9b3c-a647697ca6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ab9282-9887-4cd7-bc73-e2452d1cc7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459fe4-3b8a-4f4d-89c6-37a7c5ac8d82}" ma:internalName="TaxCatchAll" ma:showField="CatchAllData" ma:web="0aab9282-9887-4cd7-bc73-e2452d1cc7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86fb5e-b3e2-4ed5-aff4-facb20208ae0">
      <Terms xmlns="http://schemas.microsoft.com/office/infopath/2007/PartnerControls"/>
    </lcf76f155ced4ddcb4097134ff3c332f>
    <TaxCatchAll xmlns="0aab9282-9887-4cd7-bc73-e2452d1cc7f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950B82-B04E-4001-A563-606E42149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6fb5e-b3e2-4ed5-aff4-facb20208ae0"/>
    <ds:schemaRef ds:uri="0aab9282-9887-4cd7-bc73-e2452d1cc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AC96BD-DBE9-4D74-8AB0-ACDA0CF5783A}">
  <ds:schemaRefs>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0aab9282-9887-4cd7-bc73-e2452d1cc7fe"/>
    <ds:schemaRef ds:uri="0286fb5e-b3e2-4ed5-aff4-facb20208ae0"/>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020AAF4-A080-496D-9BEE-0F33FBBF23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6161</TotalTime>
  <Words>885</Words>
  <Application>Microsoft Office PowerPoint</Application>
  <PresentationFormat>Widescreen</PresentationFormat>
  <Paragraphs>104</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Times New Roman</vt:lpstr>
      <vt:lpstr>Gill Sans</vt:lpstr>
      <vt:lpstr>Montserrat Semi</vt:lpstr>
      <vt:lpstr>Century Gothic</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Rebecca Hudson</cp:lastModifiedBy>
  <cp:revision>68</cp:revision>
  <cp:lastPrinted>2022-10-12T15:50:06Z</cp:lastPrinted>
  <dcterms:created xsi:type="dcterms:W3CDTF">2022-02-09T13:26:57Z</dcterms:created>
  <dcterms:modified xsi:type="dcterms:W3CDTF">2022-10-21T10:21:09Z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0x010100822F6F1C39491A41A97EE9BFD0664BF4</vt:lpwstr>
  </property>
  <property fmtid="{D5CDD505-2E9C-101B-9397-08002B2CF9AE}" pid="3" name="MediaServiceImageTags">
    <vt:lpwstr/>
  </property>
</Properties>
</file>